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4"/>
    <p:sldMasterId id="2147483800" r:id="rId5"/>
    <p:sldMasterId id="2147483834" r:id="rId6"/>
  </p:sldMasterIdLst>
  <p:notesMasterIdLst>
    <p:notesMasterId r:id="rId41"/>
  </p:notesMasterIdLst>
  <p:handoutMasterIdLst>
    <p:handoutMasterId r:id="rId42"/>
  </p:handoutMasterIdLst>
  <p:sldIdLst>
    <p:sldId id="447" r:id="rId7"/>
    <p:sldId id="2076137828" r:id="rId8"/>
    <p:sldId id="2076137788" r:id="rId9"/>
    <p:sldId id="2076137734" r:id="rId10"/>
    <p:sldId id="9059" r:id="rId11"/>
    <p:sldId id="6937" r:id="rId12"/>
    <p:sldId id="6940" r:id="rId13"/>
    <p:sldId id="9064" r:id="rId14"/>
    <p:sldId id="2076137827" r:id="rId15"/>
    <p:sldId id="6925" r:id="rId16"/>
    <p:sldId id="9055" r:id="rId17"/>
    <p:sldId id="2076137693" r:id="rId18"/>
    <p:sldId id="6928" r:id="rId19"/>
    <p:sldId id="6930" r:id="rId20"/>
    <p:sldId id="6929" r:id="rId21"/>
    <p:sldId id="2076137694" r:id="rId22"/>
    <p:sldId id="2076137728" r:id="rId23"/>
    <p:sldId id="2076137708" r:id="rId24"/>
    <p:sldId id="6942" r:id="rId25"/>
    <p:sldId id="9061" r:id="rId26"/>
    <p:sldId id="2076137707" r:id="rId27"/>
    <p:sldId id="2076137831" r:id="rId28"/>
    <p:sldId id="2076137779" r:id="rId29"/>
    <p:sldId id="2076137781" r:id="rId30"/>
    <p:sldId id="2076137780" r:id="rId31"/>
    <p:sldId id="2076137782" r:id="rId32"/>
    <p:sldId id="2076137816" r:id="rId33"/>
    <p:sldId id="2076137738" r:id="rId34"/>
    <p:sldId id="2145705949" r:id="rId35"/>
    <p:sldId id="2076137692" r:id="rId36"/>
    <p:sldId id="2076137729" r:id="rId37"/>
    <p:sldId id="2076137829" r:id="rId38"/>
    <p:sldId id="7017" r:id="rId39"/>
    <p:sldId id="2076137830" r:id="rId4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73A0B6-0E27-47D6-8910-725E282EDD03}" v="28" dt="2020-11-12T18:50:58.73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81977" autoAdjust="0"/>
  </p:normalViewPr>
  <p:slideViewPr>
    <p:cSldViewPr snapToGrid="0" showGuides="1">
      <p:cViewPr varScale="1">
        <p:scale>
          <a:sx n="113" d="100"/>
          <a:sy n="113" d="100"/>
        </p:scale>
        <p:origin x="576" y="99"/>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911"/>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gefort, Ingo" userId="c5d683d6-0647-4fdd-9a9e-3ce6eb24bc56" providerId="ADAL" clId="{9C73A0B6-0E27-47D6-8910-725E282EDD03}"/>
    <pc:docChg chg="custSel addSld delSld modSld sldOrd">
      <pc:chgData name="Hilgefort, Ingo" userId="c5d683d6-0647-4fdd-9a9e-3ce6eb24bc56" providerId="ADAL" clId="{9C73A0B6-0E27-47D6-8910-725E282EDD03}" dt="2020-11-12T18:52:00.142" v="213" actId="14100"/>
      <pc:docMkLst>
        <pc:docMk/>
      </pc:docMkLst>
      <pc:sldChg chg="modSp">
        <pc:chgData name="Hilgefort, Ingo" userId="c5d683d6-0647-4fdd-9a9e-3ce6eb24bc56" providerId="ADAL" clId="{9C73A0B6-0E27-47D6-8910-725E282EDD03}" dt="2020-11-12T18:37:10.937" v="4" actId="6549"/>
        <pc:sldMkLst>
          <pc:docMk/>
          <pc:sldMk cId="3262179408" sldId="447"/>
        </pc:sldMkLst>
        <pc:spChg chg="mod">
          <ac:chgData name="Hilgefort, Ingo" userId="c5d683d6-0647-4fdd-9a9e-3ce6eb24bc56" providerId="ADAL" clId="{9C73A0B6-0E27-47D6-8910-725E282EDD03}" dt="2020-11-12T18:37:07.434" v="3" actId="20577"/>
          <ac:spMkLst>
            <pc:docMk/>
            <pc:sldMk cId="3262179408" sldId="447"/>
            <ac:spMk id="6" creationId="{BEEC7C50-CE1C-4794-803B-2ECEF028C4FC}"/>
          </ac:spMkLst>
        </pc:spChg>
        <pc:spChg chg="mod">
          <ac:chgData name="Hilgefort, Ingo" userId="c5d683d6-0647-4fdd-9a9e-3ce6eb24bc56" providerId="ADAL" clId="{9C73A0B6-0E27-47D6-8910-725E282EDD03}" dt="2020-11-12T18:37:04.334" v="1"/>
          <ac:spMkLst>
            <pc:docMk/>
            <pc:sldMk cId="3262179408" sldId="447"/>
            <ac:spMk id="8" creationId="{00000000-0000-0000-0000-000000000000}"/>
          </ac:spMkLst>
        </pc:spChg>
        <pc:spChg chg="mod">
          <ac:chgData name="Hilgefort, Ingo" userId="c5d683d6-0647-4fdd-9a9e-3ce6eb24bc56" providerId="ADAL" clId="{9C73A0B6-0E27-47D6-8910-725E282EDD03}" dt="2020-11-12T18:37:10.937" v="4" actId="6549"/>
          <ac:spMkLst>
            <pc:docMk/>
            <pc:sldMk cId="3262179408" sldId="447"/>
            <ac:spMk id="35" creationId="{00000000-0000-0000-0000-000000000000}"/>
          </ac:spMkLst>
        </pc:spChg>
      </pc:sldChg>
      <pc:sldChg chg="add del">
        <pc:chgData name="Hilgefort, Ingo" userId="c5d683d6-0647-4fdd-9a9e-3ce6eb24bc56" providerId="ADAL" clId="{9C73A0B6-0E27-47D6-8910-725E282EDD03}" dt="2020-11-12T18:50:17.909" v="192" actId="2696"/>
        <pc:sldMkLst>
          <pc:docMk/>
          <pc:sldMk cId="3978788152" sldId="450"/>
        </pc:sldMkLst>
      </pc:sldChg>
      <pc:sldChg chg="add del">
        <pc:chgData name="Hilgefort, Ingo" userId="c5d683d6-0647-4fdd-9a9e-3ce6eb24bc56" providerId="ADAL" clId="{9C73A0B6-0E27-47D6-8910-725E282EDD03}" dt="2020-11-12T18:45:10.400" v="142" actId="2696"/>
        <pc:sldMkLst>
          <pc:docMk/>
          <pc:sldMk cId="3064412165" sldId="2874"/>
        </pc:sldMkLst>
      </pc:sldChg>
      <pc:sldChg chg="del">
        <pc:chgData name="Hilgefort, Ingo" userId="c5d683d6-0647-4fdd-9a9e-3ce6eb24bc56" providerId="ADAL" clId="{9C73A0B6-0E27-47D6-8910-725E282EDD03}" dt="2020-11-12T18:37:40.940" v="5" actId="2696"/>
        <pc:sldMkLst>
          <pc:docMk/>
          <pc:sldMk cId="2840676575" sldId="9073"/>
        </pc:sldMkLst>
      </pc:sldChg>
      <pc:sldChg chg="add del">
        <pc:chgData name="Hilgefort, Ingo" userId="c5d683d6-0647-4fdd-9a9e-3ce6eb24bc56" providerId="ADAL" clId="{9C73A0B6-0E27-47D6-8910-725E282EDD03}" dt="2020-11-12T18:46:17.727" v="148" actId="2696"/>
        <pc:sldMkLst>
          <pc:docMk/>
          <pc:sldMk cId="888753153" sldId="9081"/>
        </pc:sldMkLst>
      </pc:sldChg>
      <pc:sldChg chg="del">
        <pc:chgData name="Hilgefort, Ingo" userId="c5d683d6-0647-4fdd-9a9e-3ce6eb24bc56" providerId="ADAL" clId="{9C73A0B6-0E27-47D6-8910-725E282EDD03}" dt="2020-11-12T18:37:48.556" v="9" actId="2696"/>
        <pc:sldMkLst>
          <pc:docMk/>
          <pc:sldMk cId="2010626894" sldId="2076136397"/>
        </pc:sldMkLst>
      </pc:sldChg>
      <pc:sldChg chg="add del">
        <pc:chgData name="Hilgefort, Ingo" userId="c5d683d6-0647-4fdd-9a9e-3ce6eb24bc56" providerId="ADAL" clId="{9C73A0B6-0E27-47D6-8910-725E282EDD03}" dt="2020-11-12T18:50:14.502" v="191" actId="2696"/>
        <pc:sldMkLst>
          <pc:docMk/>
          <pc:sldMk cId="2875411854" sldId="2076136423"/>
        </pc:sldMkLst>
      </pc:sldChg>
      <pc:sldChg chg="del">
        <pc:chgData name="Hilgefort, Ingo" userId="c5d683d6-0647-4fdd-9a9e-3ce6eb24bc56" providerId="ADAL" clId="{9C73A0B6-0E27-47D6-8910-725E282EDD03}" dt="2020-11-12T18:37:41.038" v="8" actId="2696"/>
        <pc:sldMkLst>
          <pc:docMk/>
          <pc:sldMk cId="1784423141" sldId="2076137696"/>
        </pc:sldMkLst>
      </pc:sldChg>
      <pc:sldChg chg="del">
        <pc:chgData name="Hilgefort, Ingo" userId="c5d683d6-0647-4fdd-9a9e-3ce6eb24bc56" providerId="ADAL" clId="{9C73A0B6-0E27-47D6-8910-725E282EDD03}" dt="2020-11-12T18:37:48.570" v="10" actId="2696"/>
        <pc:sldMkLst>
          <pc:docMk/>
          <pc:sldMk cId="3639462532" sldId="2076137697"/>
        </pc:sldMkLst>
      </pc:sldChg>
      <pc:sldChg chg="del">
        <pc:chgData name="Hilgefort, Ingo" userId="c5d683d6-0647-4fdd-9a9e-3ce6eb24bc56" providerId="ADAL" clId="{9C73A0B6-0E27-47D6-8910-725E282EDD03}" dt="2020-11-12T18:46:03.038" v="146" actId="2696"/>
        <pc:sldMkLst>
          <pc:docMk/>
          <pc:sldMk cId="3659020377" sldId="2076137722"/>
        </pc:sldMkLst>
      </pc:sldChg>
      <pc:sldChg chg="add">
        <pc:chgData name="Hilgefort, Ingo" userId="c5d683d6-0647-4fdd-9a9e-3ce6eb24bc56" providerId="ADAL" clId="{9C73A0B6-0E27-47D6-8910-725E282EDD03}" dt="2020-11-12T18:39:56.147" v="67"/>
        <pc:sldMkLst>
          <pc:docMk/>
          <pc:sldMk cId="3087433857" sldId="2076137738"/>
        </pc:sldMkLst>
      </pc:sldChg>
      <pc:sldChg chg="add del">
        <pc:chgData name="Hilgefort, Ingo" userId="c5d683d6-0647-4fdd-9a9e-3ce6eb24bc56" providerId="ADAL" clId="{9C73A0B6-0E27-47D6-8910-725E282EDD03}" dt="2020-11-12T18:46:22.598" v="150" actId="2696"/>
        <pc:sldMkLst>
          <pc:docMk/>
          <pc:sldMk cId="3924064666" sldId="2076137767"/>
        </pc:sldMkLst>
      </pc:sldChg>
      <pc:sldChg chg="delSp modSp add">
        <pc:chgData name="Hilgefort, Ingo" userId="c5d683d6-0647-4fdd-9a9e-3ce6eb24bc56" providerId="ADAL" clId="{9C73A0B6-0E27-47D6-8910-725E282EDD03}" dt="2020-11-12T18:43:27.903" v="114" actId="1076"/>
        <pc:sldMkLst>
          <pc:docMk/>
          <pc:sldMk cId="4062158499" sldId="2076137779"/>
        </pc:sldMkLst>
        <pc:spChg chg="mod">
          <ac:chgData name="Hilgefort, Ingo" userId="c5d683d6-0647-4fdd-9a9e-3ce6eb24bc56" providerId="ADAL" clId="{9C73A0B6-0E27-47D6-8910-725E282EDD03}" dt="2020-11-12T18:42:05.988" v="96" actId="20577"/>
          <ac:spMkLst>
            <pc:docMk/>
            <pc:sldMk cId="4062158499" sldId="2076137779"/>
            <ac:spMk id="5" creationId="{8A001AB9-865E-0440-8BEC-9E97DE10C289}"/>
          </ac:spMkLst>
        </pc:spChg>
        <pc:spChg chg="mod">
          <ac:chgData name="Hilgefort, Ingo" userId="c5d683d6-0647-4fdd-9a9e-3ce6eb24bc56" providerId="ADAL" clId="{9C73A0B6-0E27-47D6-8910-725E282EDD03}" dt="2020-11-12T18:42:38.627" v="102" actId="14100"/>
          <ac:spMkLst>
            <pc:docMk/>
            <pc:sldMk cId="4062158499" sldId="2076137779"/>
            <ac:spMk id="77" creationId="{42689B4E-12D0-BD49-AA2F-007476D6C006}"/>
          </ac:spMkLst>
        </pc:spChg>
        <pc:spChg chg="mod">
          <ac:chgData name="Hilgefort, Ingo" userId="c5d683d6-0647-4fdd-9a9e-3ce6eb24bc56" providerId="ADAL" clId="{9C73A0B6-0E27-47D6-8910-725E282EDD03}" dt="2020-11-12T18:42:53.177" v="103" actId="1076"/>
          <ac:spMkLst>
            <pc:docMk/>
            <pc:sldMk cId="4062158499" sldId="2076137779"/>
            <ac:spMk id="110" creationId="{4FA39ABB-BD70-5148-B0F3-302033195512}"/>
          </ac:spMkLst>
        </pc:spChg>
        <pc:spChg chg="mod">
          <ac:chgData name="Hilgefort, Ingo" userId="c5d683d6-0647-4fdd-9a9e-3ce6eb24bc56" providerId="ADAL" clId="{9C73A0B6-0E27-47D6-8910-725E282EDD03}" dt="2020-11-12T18:42:53.177" v="103" actId="1076"/>
          <ac:spMkLst>
            <pc:docMk/>
            <pc:sldMk cId="4062158499" sldId="2076137779"/>
            <ac:spMk id="114" creationId="{0424AB05-FD34-C543-B77E-244419688855}"/>
          </ac:spMkLst>
        </pc:spChg>
        <pc:spChg chg="mod">
          <ac:chgData name="Hilgefort, Ingo" userId="c5d683d6-0647-4fdd-9a9e-3ce6eb24bc56" providerId="ADAL" clId="{9C73A0B6-0E27-47D6-8910-725E282EDD03}" dt="2020-11-12T18:42:53.177" v="103" actId="1076"/>
          <ac:spMkLst>
            <pc:docMk/>
            <pc:sldMk cId="4062158499" sldId="2076137779"/>
            <ac:spMk id="118" creationId="{0CE28650-7000-5441-909B-70CF1482ABB9}"/>
          </ac:spMkLst>
        </pc:spChg>
        <pc:spChg chg="mod">
          <ac:chgData name="Hilgefort, Ingo" userId="c5d683d6-0647-4fdd-9a9e-3ce6eb24bc56" providerId="ADAL" clId="{9C73A0B6-0E27-47D6-8910-725E282EDD03}" dt="2020-11-12T18:42:53.177" v="103" actId="1076"/>
          <ac:spMkLst>
            <pc:docMk/>
            <pc:sldMk cId="4062158499" sldId="2076137779"/>
            <ac:spMk id="120" creationId="{94A402F8-F864-C941-92E3-C7B5E771A01E}"/>
          </ac:spMkLst>
        </pc:spChg>
        <pc:spChg chg="mod">
          <ac:chgData name="Hilgefort, Ingo" userId="c5d683d6-0647-4fdd-9a9e-3ce6eb24bc56" providerId="ADAL" clId="{9C73A0B6-0E27-47D6-8910-725E282EDD03}" dt="2020-11-12T18:43:27.903" v="114" actId="1076"/>
          <ac:spMkLst>
            <pc:docMk/>
            <pc:sldMk cId="4062158499" sldId="2076137779"/>
            <ac:spMk id="152" creationId="{F927EB7E-6E05-F041-9D49-65BC1943B8B7}"/>
          </ac:spMkLst>
        </pc:spChg>
        <pc:spChg chg="mod">
          <ac:chgData name="Hilgefort, Ingo" userId="c5d683d6-0647-4fdd-9a9e-3ce6eb24bc56" providerId="ADAL" clId="{9C73A0B6-0E27-47D6-8910-725E282EDD03}" dt="2020-11-12T18:43:10.815" v="108" actId="20577"/>
          <ac:spMkLst>
            <pc:docMk/>
            <pc:sldMk cId="4062158499" sldId="2076137779"/>
            <ac:spMk id="156" creationId="{387D17D9-227E-C74E-931E-DA44A40F5BE3}"/>
          </ac:spMkLst>
        </pc:spChg>
        <pc:grpChg chg="mod">
          <ac:chgData name="Hilgefort, Ingo" userId="c5d683d6-0647-4fdd-9a9e-3ce6eb24bc56" providerId="ADAL" clId="{9C73A0B6-0E27-47D6-8910-725E282EDD03}" dt="2020-11-12T18:42:53.177" v="103" actId="1076"/>
          <ac:grpSpMkLst>
            <pc:docMk/>
            <pc:sldMk cId="4062158499" sldId="2076137779"/>
            <ac:grpSpMk id="3" creationId="{CD4E3BF5-90E0-44A3-BD9B-642F81181EBB}"/>
          </ac:grpSpMkLst>
        </pc:grpChg>
        <pc:grpChg chg="mod">
          <ac:chgData name="Hilgefort, Ingo" userId="c5d683d6-0647-4fdd-9a9e-3ce6eb24bc56" providerId="ADAL" clId="{9C73A0B6-0E27-47D6-8910-725E282EDD03}" dt="2020-11-12T18:42:53.177" v="103" actId="1076"/>
          <ac:grpSpMkLst>
            <pc:docMk/>
            <pc:sldMk cId="4062158499" sldId="2076137779"/>
            <ac:grpSpMk id="6" creationId="{988F709F-A9C8-4D4C-A013-30F474C37B37}"/>
          </ac:grpSpMkLst>
        </pc:grpChg>
        <pc:grpChg chg="mod">
          <ac:chgData name="Hilgefort, Ingo" userId="c5d683d6-0647-4fdd-9a9e-3ce6eb24bc56" providerId="ADAL" clId="{9C73A0B6-0E27-47D6-8910-725E282EDD03}" dt="2020-11-12T18:42:53.177" v="103" actId="1076"/>
          <ac:grpSpMkLst>
            <pc:docMk/>
            <pc:sldMk cId="4062158499" sldId="2076137779"/>
            <ac:grpSpMk id="81" creationId="{A37DF26E-7BDB-5245-9986-720793FB6D06}"/>
          </ac:grpSpMkLst>
        </pc:grpChg>
        <pc:grpChg chg="mod">
          <ac:chgData name="Hilgefort, Ingo" userId="c5d683d6-0647-4fdd-9a9e-3ce6eb24bc56" providerId="ADAL" clId="{9C73A0B6-0E27-47D6-8910-725E282EDD03}" dt="2020-11-12T18:42:53.177" v="103" actId="1076"/>
          <ac:grpSpMkLst>
            <pc:docMk/>
            <pc:sldMk cId="4062158499" sldId="2076137779"/>
            <ac:grpSpMk id="99" creationId="{74BE8383-532C-5548-9B48-F0175FCB3A94}"/>
          </ac:grpSpMkLst>
        </pc:grpChg>
        <pc:grpChg chg="mod">
          <ac:chgData name="Hilgefort, Ingo" userId="c5d683d6-0647-4fdd-9a9e-3ce6eb24bc56" providerId="ADAL" clId="{9C73A0B6-0E27-47D6-8910-725E282EDD03}" dt="2020-11-12T18:42:53.177" v="103" actId="1076"/>
          <ac:grpSpMkLst>
            <pc:docMk/>
            <pc:sldMk cId="4062158499" sldId="2076137779"/>
            <ac:grpSpMk id="103" creationId="{52EF7435-E027-CE45-9DAF-47EFFF46129C}"/>
          </ac:grpSpMkLst>
        </pc:grpChg>
        <pc:grpChg chg="mod">
          <ac:chgData name="Hilgefort, Ingo" userId="c5d683d6-0647-4fdd-9a9e-3ce6eb24bc56" providerId="ADAL" clId="{9C73A0B6-0E27-47D6-8910-725E282EDD03}" dt="2020-11-12T18:42:53.177" v="103" actId="1076"/>
          <ac:grpSpMkLst>
            <pc:docMk/>
            <pc:sldMk cId="4062158499" sldId="2076137779"/>
            <ac:grpSpMk id="121" creationId="{0901EC84-C049-F64B-BD2D-FFC728DDE80F}"/>
          </ac:grpSpMkLst>
        </pc:grpChg>
        <pc:grpChg chg="mod">
          <ac:chgData name="Hilgefort, Ingo" userId="c5d683d6-0647-4fdd-9a9e-3ce6eb24bc56" providerId="ADAL" clId="{9C73A0B6-0E27-47D6-8910-725E282EDD03}" dt="2020-11-12T18:42:53.177" v="103" actId="1076"/>
          <ac:grpSpMkLst>
            <pc:docMk/>
            <pc:sldMk cId="4062158499" sldId="2076137779"/>
            <ac:grpSpMk id="146" creationId="{F1D8E721-150C-2947-B9A2-52CDDE295CFD}"/>
          </ac:grpSpMkLst>
        </pc:grpChg>
        <pc:picChg chg="mod">
          <ac:chgData name="Hilgefort, Ingo" userId="c5d683d6-0647-4fdd-9a9e-3ce6eb24bc56" providerId="ADAL" clId="{9C73A0B6-0E27-47D6-8910-725E282EDD03}" dt="2020-11-12T18:42:53.177" v="103" actId="1076"/>
          <ac:picMkLst>
            <pc:docMk/>
            <pc:sldMk cId="4062158499" sldId="2076137779"/>
            <ac:picMk id="7" creationId="{FD78E5B2-BFC6-49E7-AAD6-63F831E0711E}"/>
          </ac:picMkLst>
        </pc:picChg>
        <pc:picChg chg="mod">
          <ac:chgData name="Hilgefort, Ingo" userId="c5d683d6-0647-4fdd-9a9e-3ce6eb24bc56" providerId="ADAL" clId="{9C73A0B6-0E27-47D6-8910-725E282EDD03}" dt="2020-11-12T18:42:53.177" v="103" actId="1076"/>
          <ac:picMkLst>
            <pc:docMk/>
            <pc:sldMk cId="4062158499" sldId="2076137779"/>
            <ac:picMk id="9" creationId="{8F6D66F1-06CE-4589-AE12-3D66568B7A2B}"/>
          </ac:picMkLst>
        </pc:picChg>
        <pc:picChg chg="mod">
          <ac:chgData name="Hilgefort, Ingo" userId="c5d683d6-0647-4fdd-9a9e-3ce6eb24bc56" providerId="ADAL" clId="{9C73A0B6-0E27-47D6-8910-725E282EDD03}" dt="2020-11-12T18:42:53.177" v="103" actId="1076"/>
          <ac:picMkLst>
            <pc:docMk/>
            <pc:sldMk cId="4062158499" sldId="2076137779"/>
            <ac:picMk id="11" creationId="{77A65CC5-EA3E-4ECD-86F2-4A51019A6A53}"/>
          </ac:picMkLst>
        </pc:picChg>
        <pc:picChg chg="mod">
          <ac:chgData name="Hilgefort, Ingo" userId="c5d683d6-0647-4fdd-9a9e-3ce6eb24bc56" providerId="ADAL" clId="{9C73A0B6-0E27-47D6-8910-725E282EDD03}" dt="2020-11-12T18:42:53.177" v="103" actId="1076"/>
          <ac:picMkLst>
            <pc:docMk/>
            <pc:sldMk cId="4062158499" sldId="2076137779"/>
            <ac:picMk id="13" creationId="{9F9998B5-28C3-4744-9E25-75660077279F}"/>
          </ac:picMkLst>
        </pc:picChg>
        <pc:picChg chg="mod">
          <ac:chgData name="Hilgefort, Ingo" userId="c5d683d6-0647-4fdd-9a9e-3ce6eb24bc56" providerId="ADAL" clId="{9C73A0B6-0E27-47D6-8910-725E282EDD03}" dt="2020-11-12T18:42:53.177" v="103" actId="1076"/>
          <ac:picMkLst>
            <pc:docMk/>
            <pc:sldMk cId="4062158499" sldId="2076137779"/>
            <ac:picMk id="15" creationId="{F8F2D7E3-0C86-454B-9C0F-22FD151118BF}"/>
          </ac:picMkLst>
        </pc:picChg>
        <pc:picChg chg="mod">
          <ac:chgData name="Hilgefort, Ingo" userId="c5d683d6-0647-4fdd-9a9e-3ce6eb24bc56" providerId="ADAL" clId="{9C73A0B6-0E27-47D6-8910-725E282EDD03}" dt="2020-11-12T18:42:53.177" v="103" actId="1076"/>
          <ac:picMkLst>
            <pc:docMk/>
            <pc:sldMk cId="4062158499" sldId="2076137779"/>
            <ac:picMk id="78" creationId="{620ACC44-9E6A-49BA-97EC-0DCC4420EAD5}"/>
          </ac:picMkLst>
        </pc:picChg>
        <pc:picChg chg="mod">
          <ac:chgData name="Hilgefort, Ingo" userId="c5d683d6-0647-4fdd-9a9e-3ce6eb24bc56" providerId="ADAL" clId="{9C73A0B6-0E27-47D6-8910-725E282EDD03}" dt="2020-11-12T18:42:53.177" v="103" actId="1076"/>
          <ac:picMkLst>
            <pc:docMk/>
            <pc:sldMk cId="4062158499" sldId="2076137779"/>
            <ac:picMk id="79" creationId="{27E3CADF-AB17-4D1A-AF27-0562C29D0BFA}"/>
          </ac:picMkLst>
        </pc:picChg>
        <pc:picChg chg="mod">
          <ac:chgData name="Hilgefort, Ingo" userId="c5d683d6-0647-4fdd-9a9e-3ce6eb24bc56" providerId="ADAL" clId="{9C73A0B6-0E27-47D6-8910-725E282EDD03}" dt="2020-11-12T18:42:53.177" v="103" actId="1076"/>
          <ac:picMkLst>
            <pc:docMk/>
            <pc:sldMk cId="4062158499" sldId="2076137779"/>
            <ac:picMk id="90" creationId="{2634AA22-611C-46B2-BA20-F338C80EF8CC}"/>
          </ac:picMkLst>
        </pc:picChg>
        <pc:picChg chg="mod">
          <ac:chgData name="Hilgefort, Ingo" userId="c5d683d6-0647-4fdd-9a9e-3ce6eb24bc56" providerId="ADAL" clId="{9C73A0B6-0E27-47D6-8910-725E282EDD03}" dt="2020-11-12T18:42:53.177" v="103" actId="1076"/>
          <ac:picMkLst>
            <pc:docMk/>
            <pc:sldMk cId="4062158499" sldId="2076137779"/>
            <ac:picMk id="98" creationId="{64A6395E-B8B4-B24F-B817-64794908CAEC}"/>
          </ac:picMkLst>
        </pc:picChg>
        <pc:picChg chg="del">
          <ac:chgData name="Hilgefort, Ingo" userId="c5d683d6-0647-4fdd-9a9e-3ce6eb24bc56" providerId="ADAL" clId="{9C73A0B6-0E27-47D6-8910-725E282EDD03}" dt="2020-11-12T18:42:10.383" v="97" actId="478"/>
          <ac:picMkLst>
            <pc:docMk/>
            <pc:sldMk cId="4062158499" sldId="2076137779"/>
            <ac:picMk id="138" creationId="{CA3FF266-63FC-4287-827A-94B580435D23}"/>
          </ac:picMkLst>
        </pc:picChg>
        <pc:cxnChg chg="mod">
          <ac:chgData name="Hilgefort, Ingo" userId="c5d683d6-0647-4fdd-9a9e-3ce6eb24bc56" providerId="ADAL" clId="{9C73A0B6-0E27-47D6-8910-725E282EDD03}" dt="2020-11-12T18:42:53.177" v="103" actId="1076"/>
          <ac:cxnSpMkLst>
            <pc:docMk/>
            <pc:sldMk cId="4062158499" sldId="2076137779"/>
            <ac:cxnSpMk id="84" creationId="{DF99BB2C-066E-B945-951B-8245ACD7EB1F}"/>
          </ac:cxnSpMkLst>
        </pc:cxnChg>
        <pc:cxnChg chg="mod">
          <ac:chgData name="Hilgefort, Ingo" userId="c5d683d6-0647-4fdd-9a9e-3ce6eb24bc56" providerId="ADAL" clId="{9C73A0B6-0E27-47D6-8910-725E282EDD03}" dt="2020-11-12T18:42:53.177" v="103" actId="1076"/>
          <ac:cxnSpMkLst>
            <pc:docMk/>
            <pc:sldMk cId="4062158499" sldId="2076137779"/>
            <ac:cxnSpMk id="100" creationId="{BF831A9E-C1EC-F34E-996E-984CC5A03FF0}"/>
          </ac:cxnSpMkLst>
        </pc:cxnChg>
        <pc:cxnChg chg="mod">
          <ac:chgData name="Hilgefort, Ingo" userId="c5d683d6-0647-4fdd-9a9e-3ce6eb24bc56" providerId="ADAL" clId="{9C73A0B6-0E27-47D6-8910-725E282EDD03}" dt="2020-11-12T18:42:53.177" v="103" actId="1076"/>
          <ac:cxnSpMkLst>
            <pc:docMk/>
            <pc:sldMk cId="4062158499" sldId="2076137779"/>
            <ac:cxnSpMk id="101" creationId="{CF1DBABE-094F-AB49-9F87-017826D17E86}"/>
          </ac:cxnSpMkLst>
        </pc:cxnChg>
        <pc:cxnChg chg="mod">
          <ac:chgData name="Hilgefort, Ingo" userId="c5d683d6-0647-4fdd-9a9e-3ce6eb24bc56" providerId="ADAL" clId="{9C73A0B6-0E27-47D6-8910-725E282EDD03}" dt="2020-11-12T18:42:53.177" v="103" actId="1076"/>
          <ac:cxnSpMkLst>
            <pc:docMk/>
            <pc:sldMk cId="4062158499" sldId="2076137779"/>
            <ac:cxnSpMk id="102" creationId="{57EBA5C0-DF95-5D44-BA7A-6207766783D2}"/>
          </ac:cxnSpMkLst>
        </pc:cxnChg>
        <pc:cxnChg chg="mod">
          <ac:chgData name="Hilgefort, Ingo" userId="c5d683d6-0647-4fdd-9a9e-3ce6eb24bc56" providerId="ADAL" clId="{9C73A0B6-0E27-47D6-8910-725E282EDD03}" dt="2020-11-12T18:42:53.177" v="103" actId="1076"/>
          <ac:cxnSpMkLst>
            <pc:docMk/>
            <pc:sldMk cId="4062158499" sldId="2076137779"/>
            <ac:cxnSpMk id="139" creationId="{E96051F9-C03E-494F-9EED-4505313CB07B}"/>
          </ac:cxnSpMkLst>
        </pc:cxnChg>
        <pc:cxnChg chg="mod">
          <ac:chgData name="Hilgefort, Ingo" userId="c5d683d6-0647-4fdd-9a9e-3ce6eb24bc56" providerId="ADAL" clId="{9C73A0B6-0E27-47D6-8910-725E282EDD03}" dt="2020-11-12T18:42:53.177" v="103" actId="1076"/>
          <ac:cxnSpMkLst>
            <pc:docMk/>
            <pc:sldMk cId="4062158499" sldId="2076137779"/>
            <ac:cxnSpMk id="140" creationId="{110254B5-4F67-C848-BA97-1636FE096D62}"/>
          </ac:cxnSpMkLst>
        </pc:cxnChg>
        <pc:cxnChg chg="mod">
          <ac:chgData name="Hilgefort, Ingo" userId="c5d683d6-0647-4fdd-9a9e-3ce6eb24bc56" providerId="ADAL" clId="{9C73A0B6-0E27-47D6-8910-725E282EDD03}" dt="2020-11-12T18:42:53.177" v="103" actId="1076"/>
          <ac:cxnSpMkLst>
            <pc:docMk/>
            <pc:sldMk cId="4062158499" sldId="2076137779"/>
            <ac:cxnSpMk id="141" creationId="{0E46C001-634F-2C49-87BE-EF0581CC7CE2}"/>
          </ac:cxnSpMkLst>
        </pc:cxnChg>
        <pc:cxnChg chg="mod">
          <ac:chgData name="Hilgefort, Ingo" userId="c5d683d6-0647-4fdd-9a9e-3ce6eb24bc56" providerId="ADAL" clId="{9C73A0B6-0E27-47D6-8910-725E282EDD03}" dt="2020-11-12T18:42:53.177" v="103" actId="1076"/>
          <ac:cxnSpMkLst>
            <pc:docMk/>
            <pc:sldMk cId="4062158499" sldId="2076137779"/>
            <ac:cxnSpMk id="142" creationId="{D4492EAD-9B88-A042-B77B-4CB2BF89F6EB}"/>
          </ac:cxnSpMkLst>
        </pc:cxnChg>
        <pc:cxnChg chg="mod">
          <ac:chgData name="Hilgefort, Ingo" userId="c5d683d6-0647-4fdd-9a9e-3ce6eb24bc56" providerId="ADAL" clId="{9C73A0B6-0E27-47D6-8910-725E282EDD03}" dt="2020-11-12T18:42:53.177" v="103" actId="1076"/>
          <ac:cxnSpMkLst>
            <pc:docMk/>
            <pc:sldMk cId="4062158499" sldId="2076137779"/>
            <ac:cxnSpMk id="151" creationId="{463C51A8-3CF5-5B43-90E6-1FC26CD6BAC9}"/>
          </ac:cxnSpMkLst>
        </pc:cxnChg>
      </pc:sldChg>
      <pc:sldChg chg="delSp modSp add">
        <pc:chgData name="Hilgefort, Ingo" userId="c5d683d6-0647-4fdd-9a9e-3ce6eb24bc56" providerId="ADAL" clId="{9C73A0B6-0E27-47D6-8910-725E282EDD03}" dt="2020-11-12T18:45:19.923" v="144" actId="478"/>
        <pc:sldMkLst>
          <pc:docMk/>
          <pc:sldMk cId="966918815" sldId="2076137780"/>
        </pc:sldMkLst>
        <pc:spChg chg="mod">
          <ac:chgData name="Hilgefort, Ingo" userId="c5d683d6-0647-4fdd-9a9e-3ce6eb24bc56" providerId="ADAL" clId="{9C73A0B6-0E27-47D6-8910-725E282EDD03}" dt="2020-11-12T18:44:31.184" v="139" actId="1076"/>
          <ac:spMkLst>
            <pc:docMk/>
            <pc:sldMk cId="966918815" sldId="2076137780"/>
            <ac:spMk id="2" creationId="{69660479-F699-4406-A7DB-4EC83BD0D25F}"/>
          </ac:spMkLst>
        </pc:spChg>
        <pc:spChg chg="mod">
          <ac:chgData name="Hilgefort, Ingo" userId="c5d683d6-0647-4fdd-9a9e-3ce6eb24bc56" providerId="ADAL" clId="{9C73A0B6-0E27-47D6-8910-725E282EDD03}" dt="2020-11-12T18:44:11.523" v="136" actId="20577"/>
          <ac:spMkLst>
            <pc:docMk/>
            <pc:sldMk cId="966918815" sldId="2076137780"/>
            <ac:spMk id="5" creationId="{8A001AB9-865E-0440-8BEC-9E97DE10C289}"/>
          </ac:spMkLst>
        </pc:spChg>
        <pc:spChg chg="mod">
          <ac:chgData name="Hilgefort, Ingo" userId="c5d683d6-0647-4fdd-9a9e-3ce6eb24bc56" providerId="ADAL" clId="{9C73A0B6-0E27-47D6-8910-725E282EDD03}" dt="2020-11-12T18:44:31.184" v="139" actId="1076"/>
          <ac:spMkLst>
            <pc:docMk/>
            <pc:sldMk cId="966918815" sldId="2076137780"/>
            <ac:spMk id="8" creationId="{A83204DF-CBEF-40EE-9568-EB16258526F2}"/>
          </ac:spMkLst>
        </pc:spChg>
        <pc:spChg chg="mod">
          <ac:chgData name="Hilgefort, Ingo" userId="c5d683d6-0647-4fdd-9a9e-3ce6eb24bc56" providerId="ADAL" clId="{9C73A0B6-0E27-47D6-8910-725E282EDD03}" dt="2020-11-12T18:44:41.625" v="141" actId="14100"/>
          <ac:spMkLst>
            <pc:docMk/>
            <pc:sldMk cId="966918815" sldId="2076137780"/>
            <ac:spMk id="77" creationId="{42689B4E-12D0-BD49-AA2F-007476D6C006}"/>
          </ac:spMkLst>
        </pc:spChg>
        <pc:spChg chg="mod">
          <ac:chgData name="Hilgefort, Ingo" userId="c5d683d6-0647-4fdd-9a9e-3ce6eb24bc56" providerId="ADAL" clId="{9C73A0B6-0E27-47D6-8910-725E282EDD03}" dt="2020-11-12T18:44:31.184" v="139" actId="1076"/>
          <ac:spMkLst>
            <pc:docMk/>
            <pc:sldMk cId="966918815" sldId="2076137780"/>
            <ac:spMk id="154" creationId="{2547AC7D-F9D2-46E2-9FD3-F0E4C77C8022}"/>
          </ac:spMkLst>
        </pc:spChg>
        <pc:spChg chg="mod">
          <ac:chgData name="Hilgefort, Ingo" userId="c5d683d6-0647-4fdd-9a9e-3ce6eb24bc56" providerId="ADAL" clId="{9C73A0B6-0E27-47D6-8910-725E282EDD03}" dt="2020-11-12T18:44:31.184" v="139" actId="1076"/>
          <ac:spMkLst>
            <pc:docMk/>
            <pc:sldMk cId="966918815" sldId="2076137780"/>
            <ac:spMk id="194" creationId="{56588720-869F-4F24-9BA4-5EBF5721A6A7}"/>
          </ac:spMkLst>
        </pc:spChg>
        <pc:spChg chg="mod">
          <ac:chgData name="Hilgefort, Ingo" userId="c5d683d6-0647-4fdd-9a9e-3ce6eb24bc56" providerId="ADAL" clId="{9C73A0B6-0E27-47D6-8910-725E282EDD03}" dt="2020-11-12T18:44:31.184" v="139" actId="1076"/>
          <ac:spMkLst>
            <pc:docMk/>
            <pc:sldMk cId="966918815" sldId="2076137780"/>
            <ac:spMk id="195" creationId="{7C57FBEE-BAF8-4916-A70F-811DC263BA33}"/>
          </ac:spMkLst>
        </pc:spChg>
        <pc:spChg chg="mod">
          <ac:chgData name="Hilgefort, Ingo" userId="c5d683d6-0647-4fdd-9a9e-3ce6eb24bc56" providerId="ADAL" clId="{9C73A0B6-0E27-47D6-8910-725E282EDD03}" dt="2020-11-12T18:44:31.184" v="139" actId="1076"/>
          <ac:spMkLst>
            <pc:docMk/>
            <pc:sldMk cId="966918815" sldId="2076137780"/>
            <ac:spMk id="196" creationId="{DDE71F0C-B9C5-44FA-A343-B8DF7B5210AA}"/>
          </ac:spMkLst>
        </pc:spChg>
        <pc:spChg chg="mod">
          <ac:chgData name="Hilgefort, Ingo" userId="c5d683d6-0647-4fdd-9a9e-3ce6eb24bc56" providerId="ADAL" clId="{9C73A0B6-0E27-47D6-8910-725E282EDD03}" dt="2020-11-12T18:44:31.184" v="139" actId="1076"/>
          <ac:spMkLst>
            <pc:docMk/>
            <pc:sldMk cId="966918815" sldId="2076137780"/>
            <ac:spMk id="205" creationId="{B9E387F5-D7C8-4E51-9469-DB095C24EBC2}"/>
          </ac:spMkLst>
        </pc:spChg>
        <pc:grpChg chg="mod">
          <ac:chgData name="Hilgefort, Ingo" userId="c5d683d6-0647-4fdd-9a9e-3ce6eb24bc56" providerId="ADAL" clId="{9C73A0B6-0E27-47D6-8910-725E282EDD03}" dt="2020-11-12T18:44:31.184" v="139" actId="1076"/>
          <ac:grpSpMkLst>
            <pc:docMk/>
            <pc:sldMk cId="966918815" sldId="2076137780"/>
            <ac:grpSpMk id="79" creationId="{460FAA80-710D-4DBB-A0D3-FCC2D70D91CE}"/>
          </ac:grpSpMkLst>
        </pc:grpChg>
        <pc:grpChg chg="mod">
          <ac:chgData name="Hilgefort, Ingo" userId="c5d683d6-0647-4fdd-9a9e-3ce6eb24bc56" providerId="ADAL" clId="{9C73A0B6-0E27-47D6-8910-725E282EDD03}" dt="2020-11-12T18:44:31.184" v="139" actId="1076"/>
          <ac:grpSpMkLst>
            <pc:docMk/>
            <pc:sldMk cId="966918815" sldId="2076137780"/>
            <ac:grpSpMk id="90" creationId="{9E26B3C2-269B-4A00-B2CA-861C86A7B323}"/>
          </ac:grpSpMkLst>
        </pc:grpChg>
        <pc:grpChg chg="mod">
          <ac:chgData name="Hilgefort, Ingo" userId="c5d683d6-0647-4fdd-9a9e-3ce6eb24bc56" providerId="ADAL" clId="{9C73A0B6-0E27-47D6-8910-725E282EDD03}" dt="2020-11-12T18:44:31.184" v="139" actId="1076"/>
          <ac:grpSpMkLst>
            <pc:docMk/>
            <pc:sldMk cId="966918815" sldId="2076137780"/>
            <ac:grpSpMk id="157" creationId="{2717153A-CCFF-4055-83FB-6ABE75B24243}"/>
          </ac:grpSpMkLst>
        </pc:grpChg>
        <pc:grpChg chg="mod">
          <ac:chgData name="Hilgefort, Ingo" userId="c5d683d6-0647-4fdd-9a9e-3ce6eb24bc56" providerId="ADAL" clId="{9C73A0B6-0E27-47D6-8910-725E282EDD03}" dt="2020-11-12T18:44:31.184" v="139" actId="1076"/>
          <ac:grpSpMkLst>
            <pc:docMk/>
            <pc:sldMk cId="966918815" sldId="2076137780"/>
            <ac:grpSpMk id="172" creationId="{FC31CC6C-B15A-4792-B15F-8BB3D26B00AC}"/>
          </ac:grpSpMkLst>
        </pc:grpChg>
        <pc:grpChg chg="mod">
          <ac:chgData name="Hilgefort, Ingo" userId="c5d683d6-0647-4fdd-9a9e-3ce6eb24bc56" providerId="ADAL" clId="{9C73A0B6-0E27-47D6-8910-725E282EDD03}" dt="2020-11-12T18:44:31.184" v="139" actId="1076"/>
          <ac:grpSpMkLst>
            <pc:docMk/>
            <pc:sldMk cId="966918815" sldId="2076137780"/>
            <ac:grpSpMk id="181" creationId="{BD1483B7-3A1B-4593-9E55-86A263F59C3C}"/>
          </ac:grpSpMkLst>
        </pc:grpChg>
        <pc:grpChg chg="mod">
          <ac:chgData name="Hilgefort, Ingo" userId="c5d683d6-0647-4fdd-9a9e-3ce6eb24bc56" providerId="ADAL" clId="{9C73A0B6-0E27-47D6-8910-725E282EDD03}" dt="2020-11-12T18:44:31.184" v="139" actId="1076"/>
          <ac:grpSpMkLst>
            <pc:docMk/>
            <pc:sldMk cId="966918815" sldId="2076137780"/>
            <ac:grpSpMk id="187" creationId="{2DAAAFA5-DCF0-4BB5-B940-2B7FA3C9D292}"/>
          </ac:grpSpMkLst>
        </pc:grpChg>
        <pc:grpChg chg="mod">
          <ac:chgData name="Hilgefort, Ingo" userId="c5d683d6-0647-4fdd-9a9e-3ce6eb24bc56" providerId="ADAL" clId="{9C73A0B6-0E27-47D6-8910-725E282EDD03}" dt="2020-11-12T18:44:31.184" v="139" actId="1076"/>
          <ac:grpSpMkLst>
            <pc:docMk/>
            <pc:sldMk cId="966918815" sldId="2076137780"/>
            <ac:grpSpMk id="191" creationId="{2B2CA20F-A02F-476D-AE77-52E2CC0B8B4B}"/>
          </ac:grpSpMkLst>
        </pc:grpChg>
        <pc:picChg chg="mod">
          <ac:chgData name="Hilgefort, Ingo" userId="c5d683d6-0647-4fdd-9a9e-3ce6eb24bc56" providerId="ADAL" clId="{9C73A0B6-0E27-47D6-8910-725E282EDD03}" dt="2020-11-12T18:44:31.184" v="139" actId="1076"/>
          <ac:picMkLst>
            <pc:docMk/>
            <pc:sldMk cId="966918815" sldId="2076137780"/>
            <ac:picMk id="89" creationId="{4785ADD3-0E82-4391-9E63-D6DAFE1F89B8}"/>
          </ac:picMkLst>
        </pc:picChg>
        <pc:picChg chg="mod">
          <ac:chgData name="Hilgefort, Ingo" userId="c5d683d6-0647-4fdd-9a9e-3ce6eb24bc56" providerId="ADAL" clId="{9C73A0B6-0E27-47D6-8910-725E282EDD03}" dt="2020-11-12T18:44:31.184" v="139" actId="1076"/>
          <ac:picMkLst>
            <pc:docMk/>
            <pc:sldMk cId="966918815" sldId="2076137780"/>
            <ac:picMk id="197" creationId="{E5903E30-9BAC-4697-93A1-821E4CDB5A09}"/>
          </ac:picMkLst>
        </pc:picChg>
        <pc:picChg chg="mod">
          <ac:chgData name="Hilgefort, Ingo" userId="c5d683d6-0647-4fdd-9a9e-3ce6eb24bc56" providerId="ADAL" clId="{9C73A0B6-0E27-47D6-8910-725E282EDD03}" dt="2020-11-12T18:44:31.184" v="139" actId="1076"/>
          <ac:picMkLst>
            <pc:docMk/>
            <pc:sldMk cId="966918815" sldId="2076137780"/>
            <ac:picMk id="198" creationId="{127623B0-6AE7-4104-9E82-5D3FCE3D5079}"/>
          </ac:picMkLst>
        </pc:picChg>
        <pc:picChg chg="mod">
          <ac:chgData name="Hilgefort, Ingo" userId="c5d683d6-0647-4fdd-9a9e-3ce6eb24bc56" providerId="ADAL" clId="{9C73A0B6-0E27-47D6-8910-725E282EDD03}" dt="2020-11-12T18:44:31.184" v="139" actId="1076"/>
          <ac:picMkLst>
            <pc:docMk/>
            <pc:sldMk cId="966918815" sldId="2076137780"/>
            <ac:picMk id="199" creationId="{E2ABA5D9-C6FD-4BFB-BC3D-8BD788250C9C}"/>
          </ac:picMkLst>
        </pc:picChg>
        <pc:picChg chg="mod">
          <ac:chgData name="Hilgefort, Ingo" userId="c5d683d6-0647-4fdd-9a9e-3ce6eb24bc56" providerId="ADAL" clId="{9C73A0B6-0E27-47D6-8910-725E282EDD03}" dt="2020-11-12T18:44:31.184" v="139" actId="1076"/>
          <ac:picMkLst>
            <pc:docMk/>
            <pc:sldMk cId="966918815" sldId="2076137780"/>
            <ac:picMk id="200" creationId="{06E8D279-089A-44D2-A389-32833C3B3072}"/>
          </ac:picMkLst>
        </pc:picChg>
        <pc:picChg chg="mod">
          <ac:chgData name="Hilgefort, Ingo" userId="c5d683d6-0647-4fdd-9a9e-3ce6eb24bc56" providerId="ADAL" clId="{9C73A0B6-0E27-47D6-8910-725E282EDD03}" dt="2020-11-12T18:44:31.184" v="139" actId="1076"/>
          <ac:picMkLst>
            <pc:docMk/>
            <pc:sldMk cId="966918815" sldId="2076137780"/>
            <ac:picMk id="201" creationId="{4B9C916D-B446-43CE-A044-E2D316D72FC8}"/>
          </ac:picMkLst>
        </pc:picChg>
        <pc:picChg chg="mod">
          <ac:chgData name="Hilgefort, Ingo" userId="c5d683d6-0647-4fdd-9a9e-3ce6eb24bc56" providerId="ADAL" clId="{9C73A0B6-0E27-47D6-8910-725E282EDD03}" dt="2020-11-12T18:44:31.184" v="139" actId="1076"/>
          <ac:picMkLst>
            <pc:docMk/>
            <pc:sldMk cId="966918815" sldId="2076137780"/>
            <ac:picMk id="202" creationId="{47F8AD0B-C854-42A2-9B80-B048E62BF3F5}"/>
          </ac:picMkLst>
        </pc:picChg>
        <pc:picChg chg="mod">
          <ac:chgData name="Hilgefort, Ingo" userId="c5d683d6-0647-4fdd-9a9e-3ce6eb24bc56" providerId="ADAL" clId="{9C73A0B6-0E27-47D6-8910-725E282EDD03}" dt="2020-11-12T18:44:31.184" v="139" actId="1076"/>
          <ac:picMkLst>
            <pc:docMk/>
            <pc:sldMk cId="966918815" sldId="2076137780"/>
            <ac:picMk id="203" creationId="{DCF74F3D-9A76-496B-878A-110BF92EA121}"/>
          </ac:picMkLst>
        </pc:picChg>
        <pc:picChg chg="mod">
          <ac:chgData name="Hilgefort, Ingo" userId="c5d683d6-0647-4fdd-9a9e-3ce6eb24bc56" providerId="ADAL" clId="{9C73A0B6-0E27-47D6-8910-725E282EDD03}" dt="2020-11-12T18:44:31.184" v="139" actId="1076"/>
          <ac:picMkLst>
            <pc:docMk/>
            <pc:sldMk cId="966918815" sldId="2076137780"/>
            <ac:picMk id="204" creationId="{E2B92902-0EE6-488F-BCD0-1F23984301ED}"/>
          </ac:picMkLst>
        </pc:picChg>
        <pc:picChg chg="del">
          <ac:chgData name="Hilgefort, Ingo" userId="c5d683d6-0647-4fdd-9a9e-3ce6eb24bc56" providerId="ADAL" clId="{9C73A0B6-0E27-47D6-8910-725E282EDD03}" dt="2020-11-12T18:45:19.923" v="144" actId="478"/>
          <ac:picMkLst>
            <pc:docMk/>
            <pc:sldMk cId="966918815" sldId="2076137780"/>
            <ac:picMk id="206" creationId="{FE1A7E4C-D587-404B-B825-C8AAE1E9D987}"/>
          </ac:picMkLst>
        </pc:picChg>
        <pc:cxnChg chg="mod">
          <ac:chgData name="Hilgefort, Ingo" userId="c5d683d6-0647-4fdd-9a9e-3ce6eb24bc56" providerId="ADAL" clId="{9C73A0B6-0E27-47D6-8910-725E282EDD03}" dt="2020-11-12T18:44:31.184" v="139" actId="1076"/>
          <ac:cxnSpMkLst>
            <pc:docMk/>
            <pc:sldMk cId="966918815" sldId="2076137780"/>
            <ac:cxnSpMk id="86" creationId="{EC4469BC-B174-4A4B-828E-52E3B7497B68}"/>
          </ac:cxnSpMkLst>
        </pc:cxnChg>
        <pc:cxnChg chg="mod">
          <ac:chgData name="Hilgefort, Ingo" userId="c5d683d6-0647-4fdd-9a9e-3ce6eb24bc56" providerId="ADAL" clId="{9C73A0B6-0E27-47D6-8910-725E282EDD03}" dt="2020-11-12T18:44:31.184" v="139" actId="1076"/>
          <ac:cxnSpMkLst>
            <pc:docMk/>
            <pc:sldMk cId="966918815" sldId="2076137780"/>
            <ac:cxnSpMk id="91" creationId="{35BE21F1-38FD-4D80-A6EB-84D1CE71DADD}"/>
          </ac:cxnSpMkLst>
        </pc:cxnChg>
        <pc:cxnChg chg="mod">
          <ac:chgData name="Hilgefort, Ingo" userId="c5d683d6-0647-4fdd-9a9e-3ce6eb24bc56" providerId="ADAL" clId="{9C73A0B6-0E27-47D6-8910-725E282EDD03}" dt="2020-11-12T18:44:31.184" v="139" actId="1076"/>
          <ac:cxnSpMkLst>
            <pc:docMk/>
            <pc:sldMk cId="966918815" sldId="2076137780"/>
            <ac:cxnSpMk id="99" creationId="{AF6E8091-672C-40E8-9FD2-B12B18F79569}"/>
          </ac:cxnSpMkLst>
        </pc:cxnChg>
        <pc:cxnChg chg="mod">
          <ac:chgData name="Hilgefort, Ingo" userId="c5d683d6-0647-4fdd-9a9e-3ce6eb24bc56" providerId="ADAL" clId="{9C73A0B6-0E27-47D6-8910-725E282EDD03}" dt="2020-11-12T18:44:31.184" v="139" actId="1076"/>
          <ac:cxnSpMkLst>
            <pc:docMk/>
            <pc:sldMk cId="966918815" sldId="2076137780"/>
            <ac:cxnSpMk id="138" creationId="{4BC2E31E-C7B9-401A-9C53-63DACCE286D0}"/>
          </ac:cxnSpMkLst>
        </pc:cxnChg>
        <pc:cxnChg chg="mod">
          <ac:chgData name="Hilgefort, Ingo" userId="c5d683d6-0647-4fdd-9a9e-3ce6eb24bc56" providerId="ADAL" clId="{9C73A0B6-0E27-47D6-8910-725E282EDD03}" dt="2020-11-12T18:44:31.184" v="139" actId="1076"/>
          <ac:cxnSpMkLst>
            <pc:docMk/>
            <pc:sldMk cId="966918815" sldId="2076137780"/>
            <ac:cxnSpMk id="173" creationId="{9D7EAD0A-74DC-4A00-9B7B-AF40137CE731}"/>
          </ac:cxnSpMkLst>
        </pc:cxnChg>
        <pc:cxnChg chg="mod">
          <ac:chgData name="Hilgefort, Ingo" userId="c5d683d6-0647-4fdd-9a9e-3ce6eb24bc56" providerId="ADAL" clId="{9C73A0B6-0E27-47D6-8910-725E282EDD03}" dt="2020-11-12T18:44:31.184" v="139" actId="1076"/>
          <ac:cxnSpMkLst>
            <pc:docMk/>
            <pc:sldMk cId="966918815" sldId="2076137780"/>
            <ac:cxnSpMk id="174" creationId="{0FE960DC-DFF2-4098-B5D4-99BFFC33EB8C}"/>
          </ac:cxnSpMkLst>
        </pc:cxnChg>
        <pc:cxnChg chg="mod">
          <ac:chgData name="Hilgefort, Ingo" userId="c5d683d6-0647-4fdd-9a9e-3ce6eb24bc56" providerId="ADAL" clId="{9C73A0B6-0E27-47D6-8910-725E282EDD03}" dt="2020-11-12T18:44:31.184" v="139" actId="1076"/>
          <ac:cxnSpMkLst>
            <pc:docMk/>
            <pc:sldMk cId="966918815" sldId="2076137780"/>
            <ac:cxnSpMk id="175" creationId="{ED2250C9-CB63-43A5-867E-FA25689DEA18}"/>
          </ac:cxnSpMkLst>
        </pc:cxnChg>
        <pc:cxnChg chg="mod">
          <ac:chgData name="Hilgefort, Ingo" userId="c5d683d6-0647-4fdd-9a9e-3ce6eb24bc56" providerId="ADAL" clId="{9C73A0B6-0E27-47D6-8910-725E282EDD03}" dt="2020-11-12T18:44:31.184" v="139" actId="1076"/>
          <ac:cxnSpMkLst>
            <pc:docMk/>
            <pc:sldMk cId="966918815" sldId="2076137780"/>
            <ac:cxnSpMk id="176" creationId="{34DC73BF-CE90-49CB-BADE-B876D227AE43}"/>
          </ac:cxnSpMkLst>
        </pc:cxnChg>
      </pc:sldChg>
      <pc:sldChg chg="addSp delSp modSp add ord modTransition">
        <pc:chgData name="Hilgefort, Ingo" userId="c5d683d6-0647-4fdd-9a9e-3ce6eb24bc56" providerId="ADAL" clId="{9C73A0B6-0E27-47D6-8910-725E282EDD03}" dt="2020-11-12T18:50:25.944" v="193"/>
        <pc:sldMkLst>
          <pc:docMk/>
          <pc:sldMk cId="83236335" sldId="2076137781"/>
        </pc:sldMkLst>
        <pc:spChg chg="mod">
          <ac:chgData name="Hilgefort, Ingo" userId="c5d683d6-0647-4fdd-9a9e-3ce6eb24bc56" providerId="ADAL" clId="{9C73A0B6-0E27-47D6-8910-725E282EDD03}" dt="2020-11-12T18:46:49.045" v="176" actId="20577"/>
          <ac:spMkLst>
            <pc:docMk/>
            <pc:sldMk cId="83236335" sldId="2076137781"/>
            <ac:spMk id="5" creationId="{8A001AB9-865E-0440-8BEC-9E97DE10C289}"/>
          </ac:spMkLst>
        </pc:spChg>
        <pc:spChg chg="mod">
          <ac:chgData name="Hilgefort, Ingo" userId="c5d683d6-0647-4fdd-9a9e-3ce6eb24bc56" providerId="ADAL" clId="{9C73A0B6-0E27-47D6-8910-725E282EDD03}" dt="2020-11-12T18:47:11.082" v="179" actId="164"/>
          <ac:spMkLst>
            <pc:docMk/>
            <pc:sldMk cId="83236335" sldId="2076137781"/>
            <ac:spMk id="11" creationId="{C7BABA78-37A7-4C79-A508-4FAE98E9CF60}"/>
          </ac:spMkLst>
        </pc:spChg>
        <pc:spChg chg="del">
          <ac:chgData name="Hilgefort, Ingo" userId="c5d683d6-0647-4fdd-9a9e-3ce6eb24bc56" providerId="ADAL" clId="{9C73A0B6-0E27-47D6-8910-725E282EDD03}" dt="2020-11-12T18:46:55.976" v="177" actId="478"/>
          <ac:spMkLst>
            <pc:docMk/>
            <pc:sldMk cId="83236335" sldId="2076137781"/>
            <ac:spMk id="17" creationId="{D6A7B26B-9992-F444-8970-AB5E97AE84A1}"/>
          </ac:spMkLst>
        </pc:spChg>
        <pc:spChg chg="mod">
          <ac:chgData name="Hilgefort, Ingo" userId="c5d683d6-0647-4fdd-9a9e-3ce6eb24bc56" providerId="ADAL" clId="{9C73A0B6-0E27-47D6-8910-725E282EDD03}" dt="2020-11-12T18:47:29.830" v="183" actId="14100"/>
          <ac:spMkLst>
            <pc:docMk/>
            <pc:sldMk cId="83236335" sldId="2076137781"/>
            <ac:spMk id="77" creationId="{42689B4E-12D0-BD49-AA2F-007476D6C006}"/>
          </ac:spMkLst>
        </pc:spChg>
        <pc:grpChg chg="add mod">
          <ac:chgData name="Hilgefort, Ingo" userId="c5d683d6-0647-4fdd-9a9e-3ce6eb24bc56" providerId="ADAL" clId="{9C73A0B6-0E27-47D6-8910-725E282EDD03}" dt="2020-11-12T18:47:44.406" v="186" actId="14100"/>
          <ac:grpSpMkLst>
            <pc:docMk/>
            <pc:sldMk cId="83236335" sldId="2076137781"/>
            <ac:grpSpMk id="2" creationId="{8C2D9D3B-F654-41D0-90D2-6ED2958DFA08}"/>
          </ac:grpSpMkLst>
        </pc:grpChg>
        <pc:picChg chg="mod">
          <ac:chgData name="Hilgefort, Ingo" userId="c5d683d6-0647-4fdd-9a9e-3ce6eb24bc56" providerId="ADAL" clId="{9C73A0B6-0E27-47D6-8910-725E282EDD03}" dt="2020-11-12T18:47:11.082" v="179" actId="164"/>
          <ac:picMkLst>
            <pc:docMk/>
            <pc:sldMk cId="83236335" sldId="2076137781"/>
            <ac:picMk id="3" creationId="{72154966-D372-6546-9CDD-E69FB34DF0FB}"/>
          </ac:picMkLst>
        </pc:picChg>
        <pc:picChg chg="del">
          <ac:chgData name="Hilgefort, Ingo" userId="c5d683d6-0647-4fdd-9a9e-3ce6eb24bc56" providerId="ADAL" clId="{9C73A0B6-0E27-47D6-8910-725E282EDD03}" dt="2020-11-12T18:47:32.826" v="184" actId="478"/>
          <ac:picMkLst>
            <pc:docMk/>
            <pc:sldMk cId="83236335" sldId="2076137781"/>
            <ac:picMk id="18" creationId="{77CDC125-C2D1-452E-8CE6-932B8B6324A3}"/>
          </ac:picMkLst>
        </pc:picChg>
        <pc:picChg chg="mod">
          <ac:chgData name="Hilgefort, Ingo" userId="c5d683d6-0647-4fdd-9a9e-3ce6eb24bc56" providerId="ADAL" clId="{9C73A0B6-0E27-47D6-8910-725E282EDD03}" dt="2020-11-12T18:47:11.082" v="179" actId="164"/>
          <ac:picMkLst>
            <pc:docMk/>
            <pc:sldMk cId="83236335" sldId="2076137781"/>
            <ac:picMk id="76" creationId="{B572ACF1-B7E4-4848-B46C-385E1A498683}"/>
          </ac:picMkLst>
        </pc:picChg>
      </pc:sldChg>
      <pc:sldChg chg="delSp modSp add modTransition">
        <pc:chgData name="Hilgefort, Ingo" userId="c5d683d6-0647-4fdd-9a9e-3ce6eb24bc56" providerId="ADAL" clId="{9C73A0B6-0E27-47D6-8910-725E282EDD03}" dt="2020-11-12T18:52:00.142" v="213" actId="14100"/>
        <pc:sldMkLst>
          <pc:docMk/>
          <pc:sldMk cId="224042798" sldId="2076137782"/>
        </pc:sldMkLst>
        <pc:spChg chg="del mod">
          <ac:chgData name="Hilgefort, Ingo" userId="c5d683d6-0647-4fdd-9a9e-3ce6eb24bc56" providerId="ADAL" clId="{9C73A0B6-0E27-47D6-8910-725E282EDD03}" dt="2020-11-12T18:51:11.469" v="212" actId="478"/>
          <ac:spMkLst>
            <pc:docMk/>
            <pc:sldMk cId="224042798" sldId="2076137782"/>
            <ac:spMk id="2" creationId="{1F26C199-C5C2-5246-B8FD-70A1230E1942}"/>
          </ac:spMkLst>
        </pc:spChg>
        <pc:spChg chg="mod">
          <ac:chgData name="Hilgefort, Ingo" userId="c5d683d6-0647-4fdd-9a9e-3ce6eb24bc56" providerId="ADAL" clId="{9C73A0B6-0E27-47D6-8910-725E282EDD03}" dt="2020-11-12T18:50:52.852" v="208" actId="20577"/>
          <ac:spMkLst>
            <pc:docMk/>
            <pc:sldMk cId="224042798" sldId="2076137782"/>
            <ac:spMk id="5" creationId="{8A001AB9-865E-0440-8BEC-9E97DE10C289}"/>
          </ac:spMkLst>
        </pc:spChg>
        <pc:spChg chg="mod">
          <ac:chgData name="Hilgefort, Ingo" userId="c5d683d6-0647-4fdd-9a9e-3ce6eb24bc56" providerId="ADAL" clId="{9C73A0B6-0E27-47D6-8910-725E282EDD03}" dt="2020-11-12T18:52:00.142" v="213" actId="14100"/>
          <ac:spMkLst>
            <pc:docMk/>
            <pc:sldMk cId="224042798" sldId="2076137782"/>
            <ac:spMk id="13" creationId="{3200448C-DAE0-46B6-BB58-3D1866163DCA}"/>
          </ac:spMkLst>
        </pc:spChg>
        <pc:spChg chg="del">
          <ac:chgData name="Hilgefort, Ingo" userId="c5d683d6-0647-4fdd-9a9e-3ce6eb24bc56" providerId="ADAL" clId="{9C73A0B6-0E27-47D6-8910-725E282EDD03}" dt="2020-11-12T18:50:56.881" v="209"/>
          <ac:spMkLst>
            <pc:docMk/>
            <pc:sldMk cId="224042798" sldId="2076137782"/>
            <ac:spMk id="14" creationId="{18B0742D-C81D-4A6E-BF8C-61DB10479F4F}"/>
          </ac:spMkLst>
        </pc:spChg>
        <pc:picChg chg="del">
          <ac:chgData name="Hilgefort, Ingo" userId="c5d683d6-0647-4fdd-9a9e-3ce6eb24bc56" providerId="ADAL" clId="{9C73A0B6-0E27-47D6-8910-725E282EDD03}" dt="2020-11-12T18:50:33.624" v="194" actId="478"/>
          <ac:picMkLst>
            <pc:docMk/>
            <pc:sldMk cId="224042798" sldId="2076137782"/>
            <ac:picMk id="12" creationId="{E6FBC972-D03D-4E79-BFE0-66B6DB9ADBD5}"/>
          </ac:picMkLst>
        </pc:picChg>
      </pc:sldChg>
      <pc:sldChg chg="add del modTransition">
        <pc:chgData name="Hilgefort, Ingo" userId="c5d683d6-0647-4fdd-9a9e-3ce6eb24bc56" providerId="ADAL" clId="{9C73A0B6-0E27-47D6-8910-725E282EDD03}" dt="2020-11-12T18:48:17.148" v="190" actId="2696"/>
        <pc:sldMkLst>
          <pc:docMk/>
          <pc:sldMk cId="3421541232" sldId="2076137783"/>
        </pc:sldMkLst>
      </pc:sldChg>
      <pc:sldChg chg="add del">
        <pc:chgData name="Hilgefort, Ingo" userId="c5d683d6-0647-4fdd-9a9e-3ce6eb24bc56" providerId="ADAL" clId="{9C73A0B6-0E27-47D6-8910-725E282EDD03}" dt="2020-11-12T18:46:17.736" v="149" actId="2696"/>
        <pc:sldMkLst>
          <pc:docMk/>
          <pc:sldMk cId="2053088261" sldId="2076137784"/>
        </pc:sldMkLst>
      </pc:sldChg>
      <pc:sldChg chg="add">
        <pc:chgData name="Hilgefort, Ingo" userId="c5d683d6-0647-4fdd-9a9e-3ce6eb24bc56" providerId="ADAL" clId="{9C73A0B6-0E27-47D6-8910-725E282EDD03}" dt="2020-11-12T18:39:56.147" v="67"/>
        <pc:sldMkLst>
          <pc:docMk/>
          <pc:sldMk cId="286944186" sldId="2076137816"/>
        </pc:sldMkLst>
      </pc:sldChg>
      <pc:sldChg chg="del">
        <pc:chgData name="Hilgefort, Ingo" userId="c5d683d6-0647-4fdd-9a9e-3ce6eb24bc56" providerId="ADAL" clId="{9C73A0B6-0E27-47D6-8910-725E282EDD03}" dt="2020-11-12T18:37:41.004" v="6" actId="2696"/>
        <pc:sldMkLst>
          <pc:docMk/>
          <pc:sldMk cId="3825409145" sldId="2076137817"/>
        </pc:sldMkLst>
      </pc:sldChg>
      <pc:sldChg chg="del">
        <pc:chgData name="Hilgefort, Ingo" userId="c5d683d6-0647-4fdd-9a9e-3ce6eb24bc56" providerId="ADAL" clId="{9C73A0B6-0E27-47D6-8910-725E282EDD03}" dt="2020-11-12T18:37:41.024" v="7" actId="2696"/>
        <pc:sldMkLst>
          <pc:docMk/>
          <pc:sldMk cId="1528502809" sldId="2076137818"/>
        </pc:sldMkLst>
      </pc:sldChg>
      <pc:sldChg chg="addSp delSp modSp add">
        <pc:chgData name="Hilgefort, Ingo" userId="c5d683d6-0647-4fdd-9a9e-3ce6eb24bc56" providerId="ADAL" clId="{9C73A0B6-0E27-47D6-8910-725E282EDD03}" dt="2020-11-12T18:51:03.027" v="211" actId="1076"/>
        <pc:sldMkLst>
          <pc:docMk/>
          <pc:sldMk cId="1275095143" sldId="2076137831"/>
        </pc:sldMkLst>
        <pc:spChg chg="del">
          <ac:chgData name="Hilgefort, Ingo" userId="c5d683d6-0647-4fdd-9a9e-3ce6eb24bc56" providerId="ADAL" clId="{9C73A0B6-0E27-47D6-8910-725E282EDD03}" dt="2020-11-12T18:39:04.127" v="12"/>
          <ac:spMkLst>
            <pc:docMk/>
            <pc:sldMk cId="1275095143" sldId="2076137831"/>
            <ac:spMk id="2" creationId="{4BC616D7-2957-4FA8-A8A3-9BDFD711534D}"/>
          </ac:spMkLst>
        </pc:spChg>
        <pc:spChg chg="del">
          <ac:chgData name="Hilgefort, Ingo" userId="c5d683d6-0647-4fdd-9a9e-3ce6eb24bc56" providerId="ADAL" clId="{9C73A0B6-0E27-47D6-8910-725E282EDD03}" dt="2020-11-12T18:39:04.127" v="12"/>
          <ac:spMkLst>
            <pc:docMk/>
            <pc:sldMk cId="1275095143" sldId="2076137831"/>
            <ac:spMk id="3" creationId="{1FB20CBB-4672-4651-9CAC-D73C01C71BB3}"/>
          </ac:spMkLst>
        </pc:spChg>
        <pc:spChg chg="del">
          <ac:chgData name="Hilgefort, Ingo" userId="c5d683d6-0647-4fdd-9a9e-3ce6eb24bc56" providerId="ADAL" clId="{9C73A0B6-0E27-47D6-8910-725E282EDD03}" dt="2020-11-12T18:39:04.127" v="12"/>
          <ac:spMkLst>
            <pc:docMk/>
            <pc:sldMk cId="1275095143" sldId="2076137831"/>
            <ac:spMk id="4" creationId="{F2DAC689-E118-4EDE-95AB-6A466C0F0A36}"/>
          </ac:spMkLst>
        </pc:spChg>
        <pc:spChg chg="add mod">
          <ac:chgData name="Hilgefort, Ingo" userId="c5d683d6-0647-4fdd-9a9e-3ce6eb24bc56" providerId="ADAL" clId="{9C73A0B6-0E27-47D6-8910-725E282EDD03}" dt="2020-11-12T18:39:31.163" v="66" actId="404"/>
          <ac:spMkLst>
            <pc:docMk/>
            <pc:sldMk cId="1275095143" sldId="2076137831"/>
            <ac:spMk id="5" creationId="{85BB07DB-4391-43F9-8C1E-611D63306CFE}"/>
          </ac:spMkLst>
        </pc:spChg>
        <pc:spChg chg="add mod">
          <ac:chgData name="Hilgefort, Ingo" userId="c5d683d6-0647-4fdd-9a9e-3ce6eb24bc56" providerId="ADAL" clId="{9C73A0B6-0E27-47D6-8910-725E282EDD03}" dt="2020-11-12T18:51:03.027" v="211" actId="1076"/>
          <ac:spMkLst>
            <pc:docMk/>
            <pc:sldMk cId="1275095143" sldId="2076137831"/>
            <ac:spMk id="6" creationId="{2C91E218-D403-4955-BA79-97E81E0C9555}"/>
          </ac:spMkLst>
        </pc:spChg>
      </pc:sldChg>
      <pc:sldChg chg="add del">
        <pc:chgData name="Hilgefort, Ingo" userId="c5d683d6-0647-4fdd-9a9e-3ce6eb24bc56" providerId="ADAL" clId="{9C73A0B6-0E27-47D6-8910-725E282EDD03}" dt="2020-11-12T18:45:44.593" v="145" actId="2696"/>
        <pc:sldMkLst>
          <pc:docMk/>
          <pc:sldMk cId="4186178982" sldId="2076137832"/>
        </pc:sldMkLst>
      </pc:sldChg>
      <pc:sldChg chg="add">
        <pc:chgData name="Hilgefort, Ingo" userId="c5d683d6-0647-4fdd-9a9e-3ce6eb24bc56" providerId="ADAL" clId="{9C73A0B6-0E27-47D6-8910-725E282EDD03}" dt="2020-11-12T18:39:56.147" v="67"/>
        <pc:sldMkLst>
          <pc:docMk/>
          <pc:sldMk cId="178523026" sldId="2145705949"/>
        </pc:sldMkLst>
      </pc:sldChg>
      <pc:sldMasterChg chg="delSldLayout">
        <pc:chgData name="Hilgefort, Ingo" userId="c5d683d6-0647-4fdd-9a9e-3ce6eb24bc56" providerId="ADAL" clId="{9C73A0B6-0E27-47D6-8910-725E282EDD03}" dt="2020-11-12T18:45:10.484" v="143" actId="2696"/>
        <pc:sldMasterMkLst>
          <pc:docMk/>
          <pc:sldMasterMk cId="1923341600" sldId="2147483800"/>
        </pc:sldMasterMkLst>
        <pc:sldLayoutChg chg="del">
          <pc:chgData name="Hilgefort, Ingo" userId="c5d683d6-0647-4fdd-9a9e-3ce6eb24bc56" providerId="ADAL" clId="{9C73A0B6-0E27-47D6-8910-725E282EDD03}" dt="2020-11-12T18:45:10.484" v="143" actId="2696"/>
          <pc:sldLayoutMkLst>
            <pc:docMk/>
            <pc:sldMasterMk cId="1923341600" sldId="2147483800"/>
            <pc:sldLayoutMk cId="1570148863" sldId="2147483866"/>
          </pc:sldLayoutMkLst>
        </pc:sldLayoutChg>
      </pc:sldMasterChg>
    </pc:docChg>
  </pc:docChgLst>
  <pc:docChgLst>
    <pc:chgData name="Hilgefort, Ingo" userId="c5d683d6-0647-4fdd-9a9e-3ce6eb24bc56" providerId="ADAL" clId="{5FB0025F-963F-42C4-B717-5C7869A5FE15}"/>
    <pc:docChg chg="custSel addSld delSld modSld delMainMaster">
      <pc:chgData name="Hilgefort, Ingo" userId="c5d683d6-0647-4fdd-9a9e-3ce6eb24bc56" providerId="ADAL" clId="{5FB0025F-963F-42C4-B717-5C7869A5FE15}" dt="2020-10-28T22:16:55.295" v="88" actId="20577"/>
      <pc:docMkLst>
        <pc:docMk/>
      </pc:docMkLst>
      <pc:sldChg chg="del">
        <pc:chgData name="Hilgefort, Ingo" userId="c5d683d6-0647-4fdd-9a9e-3ce6eb24bc56" providerId="ADAL" clId="{5FB0025F-963F-42C4-B717-5C7869A5FE15}" dt="2020-10-28T22:15:49.170" v="20" actId="2696"/>
        <pc:sldMkLst>
          <pc:docMk/>
          <pc:sldMk cId="0" sldId="265"/>
        </pc:sldMkLst>
      </pc:sldChg>
      <pc:sldChg chg="del">
        <pc:chgData name="Hilgefort, Ingo" userId="c5d683d6-0647-4fdd-9a9e-3ce6eb24bc56" providerId="ADAL" clId="{5FB0025F-963F-42C4-B717-5C7869A5FE15}" dt="2020-10-28T22:15:01.301" v="9" actId="2696"/>
        <pc:sldMkLst>
          <pc:docMk/>
          <pc:sldMk cId="3316874168" sldId="402"/>
        </pc:sldMkLst>
      </pc:sldChg>
      <pc:sldChg chg="modSp add del">
        <pc:chgData name="Hilgefort, Ingo" userId="c5d683d6-0647-4fdd-9a9e-3ce6eb24bc56" providerId="ADAL" clId="{5FB0025F-963F-42C4-B717-5C7869A5FE15}" dt="2020-10-28T22:14:58.337" v="8" actId="6549"/>
        <pc:sldMkLst>
          <pc:docMk/>
          <pc:sldMk cId="3262179408" sldId="447"/>
        </pc:sldMkLst>
        <pc:spChg chg="mod">
          <ac:chgData name="Hilgefort, Ingo" userId="c5d683d6-0647-4fdd-9a9e-3ce6eb24bc56" providerId="ADAL" clId="{5FB0025F-963F-42C4-B717-5C7869A5FE15}" dt="2020-10-28T22:14:46.049" v="6" actId="20577"/>
          <ac:spMkLst>
            <pc:docMk/>
            <pc:sldMk cId="3262179408" sldId="447"/>
            <ac:spMk id="6" creationId="{BEEC7C50-CE1C-4794-803B-2ECEF028C4FC}"/>
          </ac:spMkLst>
        </pc:spChg>
        <pc:spChg chg="mod">
          <ac:chgData name="Hilgefort, Ingo" userId="c5d683d6-0647-4fdd-9a9e-3ce6eb24bc56" providerId="ADAL" clId="{5FB0025F-963F-42C4-B717-5C7869A5FE15}" dt="2020-10-28T22:14:40.048" v="3"/>
          <ac:spMkLst>
            <pc:docMk/>
            <pc:sldMk cId="3262179408" sldId="447"/>
            <ac:spMk id="8" creationId="{00000000-0000-0000-0000-000000000000}"/>
          </ac:spMkLst>
        </pc:spChg>
        <pc:spChg chg="mod">
          <ac:chgData name="Hilgefort, Ingo" userId="c5d683d6-0647-4fdd-9a9e-3ce6eb24bc56" providerId="ADAL" clId="{5FB0025F-963F-42C4-B717-5C7869A5FE15}" dt="2020-10-28T22:14:58.337" v="8" actId="6549"/>
          <ac:spMkLst>
            <pc:docMk/>
            <pc:sldMk cId="3262179408" sldId="447"/>
            <ac:spMk id="35" creationId="{00000000-0000-0000-0000-000000000000}"/>
          </ac:spMkLst>
        </pc:spChg>
      </pc:sldChg>
      <pc:sldChg chg="del">
        <pc:chgData name="Hilgefort, Ingo" userId="c5d683d6-0647-4fdd-9a9e-3ce6eb24bc56" providerId="ADAL" clId="{5FB0025F-963F-42C4-B717-5C7869A5FE15}" dt="2020-10-28T22:15:04.625" v="10" actId="2696"/>
        <pc:sldMkLst>
          <pc:docMk/>
          <pc:sldMk cId="2025460894" sldId="848"/>
        </pc:sldMkLst>
      </pc:sldChg>
      <pc:sldChg chg="del">
        <pc:chgData name="Hilgefort, Ingo" userId="c5d683d6-0647-4fdd-9a9e-3ce6eb24bc56" providerId="ADAL" clId="{5FB0025F-963F-42C4-B717-5C7869A5FE15}" dt="2020-10-28T22:15:19.115" v="15" actId="2696"/>
        <pc:sldMkLst>
          <pc:docMk/>
          <pc:sldMk cId="2271754576" sldId="2871"/>
        </pc:sldMkLst>
      </pc:sldChg>
      <pc:sldChg chg="del">
        <pc:chgData name="Hilgefort, Ingo" userId="c5d683d6-0647-4fdd-9a9e-3ce6eb24bc56" providerId="ADAL" clId="{5FB0025F-963F-42C4-B717-5C7869A5FE15}" dt="2020-10-28T22:15:37.776" v="17" actId="2696"/>
        <pc:sldMkLst>
          <pc:docMk/>
          <pc:sldMk cId="191381132" sldId="2872"/>
        </pc:sldMkLst>
      </pc:sldChg>
      <pc:sldChg chg="addSp modSp add">
        <pc:chgData name="Hilgefort, Ingo" userId="c5d683d6-0647-4fdd-9a9e-3ce6eb24bc56" providerId="ADAL" clId="{5FB0025F-963F-42C4-B717-5C7869A5FE15}" dt="2020-10-28T22:16:55.295" v="88" actId="20577"/>
        <pc:sldMkLst>
          <pc:docMk/>
          <pc:sldMk cId="3117439291" sldId="7017"/>
        </pc:sldMkLst>
        <pc:spChg chg="add mod">
          <ac:chgData name="Hilgefort, Ingo" userId="c5d683d6-0647-4fdd-9a9e-3ce6eb24bc56" providerId="ADAL" clId="{5FB0025F-963F-42C4-B717-5C7869A5FE15}" dt="2020-10-28T22:16:55.295" v="88" actId="20577"/>
          <ac:spMkLst>
            <pc:docMk/>
            <pc:sldMk cId="3117439291" sldId="7017"/>
            <ac:spMk id="7" creationId="{A2F6574E-455F-40B9-BD51-4CC07416C445}"/>
          </ac:spMkLst>
        </pc:spChg>
        <pc:spChg chg="mod">
          <ac:chgData name="Hilgefort, Ingo" userId="c5d683d6-0647-4fdd-9a9e-3ce6eb24bc56" providerId="ADAL" clId="{5FB0025F-963F-42C4-B717-5C7869A5FE15}" dt="2020-10-28T22:16:05.177" v="59" actId="14100"/>
          <ac:spMkLst>
            <pc:docMk/>
            <pc:sldMk cId="3117439291" sldId="7017"/>
            <ac:spMk id="20" creationId="{90E8E027-BEC7-406F-94A8-D0DDFD6D2999}"/>
          </ac:spMkLst>
        </pc:spChg>
      </pc:sldChg>
      <pc:sldChg chg="add">
        <pc:chgData name="Hilgefort, Ingo" userId="c5d683d6-0647-4fdd-9a9e-3ce6eb24bc56" providerId="ADAL" clId="{5FB0025F-963F-42C4-B717-5C7869A5FE15}" dt="2020-10-28T22:14:28.558" v="2"/>
        <pc:sldMkLst>
          <pc:docMk/>
          <pc:sldMk cId="95556501" sldId="2076137828"/>
        </pc:sldMkLst>
      </pc:sldChg>
      <pc:sldChg chg="add del">
        <pc:chgData name="Hilgefort, Ingo" userId="c5d683d6-0647-4fdd-9a9e-3ce6eb24bc56" providerId="ADAL" clId="{5FB0025F-963F-42C4-B717-5C7869A5FE15}" dt="2020-10-28T22:14:28.448" v="1"/>
        <pc:sldMkLst>
          <pc:docMk/>
          <pc:sldMk cId="2365046195" sldId="2076137828"/>
        </pc:sldMkLst>
      </pc:sldChg>
      <pc:sldChg chg="add del">
        <pc:chgData name="Hilgefort, Ingo" userId="c5d683d6-0647-4fdd-9a9e-3ce6eb24bc56" providerId="ADAL" clId="{5FB0025F-963F-42C4-B717-5C7869A5FE15}" dt="2020-10-28T22:15:07.927" v="11" actId="2696"/>
        <pc:sldMkLst>
          <pc:docMk/>
          <pc:sldMk cId="2671325101" sldId="2076137829"/>
        </pc:sldMkLst>
      </pc:sldChg>
      <pc:sldChg chg="add">
        <pc:chgData name="Hilgefort, Ingo" userId="c5d683d6-0647-4fdd-9a9e-3ce6eb24bc56" providerId="ADAL" clId="{5FB0025F-963F-42C4-B717-5C7869A5FE15}" dt="2020-10-28T22:15:16.932" v="14"/>
        <pc:sldMkLst>
          <pc:docMk/>
          <pc:sldMk cId="3477216003" sldId="2076137829"/>
        </pc:sldMkLst>
      </pc:sldChg>
      <pc:sldChg chg="add del">
        <pc:chgData name="Hilgefort, Ingo" userId="c5d683d6-0647-4fdd-9a9e-3ce6eb24bc56" providerId="ADAL" clId="{5FB0025F-963F-42C4-B717-5C7869A5FE15}" dt="2020-10-28T22:14:28.448" v="1"/>
        <pc:sldMkLst>
          <pc:docMk/>
          <pc:sldMk cId="4113135933" sldId="2076137829"/>
        </pc:sldMkLst>
      </pc:sldChg>
      <pc:sldChg chg="add del">
        <pc:chgData name="Hilgefort, Ingo" userId="c5d683d6-0647-4fdd-9a9e-3ce6eb24bc56" providerId="ADAL" clId="{5FB0025F-963F-42C4-B717-5C7869A5FE15}" dt="2020-10-28T22:15:16.895" v="13"/>
        <pc:sldMkLst>
          <pc:docMk/>
          <pc:sldMk cId="4167436010" sldId="2076137829"/>
        </pc:sldMkLst>
      </pc:sldChg>
      <pc:sldChg chg="add">
        <pc:chgData name="Hilgefort, Ingo" userId="c5d683d6-0647-4fdd-9a9e-3ce6eb24bc56" providerId="ADAL" clId="{5FB0025F-963F-42C4-B717-5C7869A5FE15}" dt="2020-10-28T22:15:47.622" v="19"/>
        <pc:sldMkLst>
          <pc:docMk/>
          <pc:sldMk cId="2863663551" sldId="2076137830"/>
        </pc:sldMkLst>
      </pc:sldChg>
      <pc:sldMasterChg chg="del delSldLayout">
        <pc:chgData name="Hilgefort, Ingo" userId="c5d683d6-0647-4fdd-9a9e-3ce6eb24bc56" providerId="ADAL" clId="{5FB0025F-963F-42C4-B717-5C7869A5FE15}" dt="2020-10-28T22:15:49.209" v="44" actId="2696"/>
        <pc:sldMasterMkLst>
          <pc:docMk/>
          <pc:sldMasterMk cId="3408294523" sldId="2147483733"/>
        </pc:sldMasterMkLst>
        <pc:sldLayoutChg chg="del">
          <pc:chgData name="Hilgefort, Ingo" userId="c5d683d6-0647-4fdd-9a9e-3ce6eb24bc56" providerId="ADAL" clId="{5FB0025F-963F-42C4-B717-5C7869A5FE15}" dt="2020-10-28T22:15:49.200" v="41" actId="2696"/>
          <pc:sldLayoutMkLst>
            <pc:docMk/>
            <pc:sldMasterMk cId="3408294523" sldId="2147483733"/>
            <pc:sldLayoutMk cId="781090314" sldId="2147483740"/>
          </pc:sldLayoutMkLst>
        </pc:sldLayoutChg>
        <pc:sldLayoutChg chg="del">
          <pc:chgData name="Hilgefort, Ingo" userId="c5d683d6-0647-4fdd-9a9e-3ce6eb24bc56" providerId="ADAL" clId="{5FB0025F-963F-42C4-B717-5C7869A5FE15}" dt="2020-10-28T22:15:49.177" v="24" actId="2696"/>
          <pc:sldLayoutMkLst>
            <pc:docMk/>
            <pc:sldMasterMk cId="3408294523" sldId="2147483733"/>
            <pc:sldLayoutMk cId="1859360619" sldId="2147483741"/>
          </pc:sldLayoutMkLst>
        </pc:sldLayoutChg>
        <pc:sldLayoutChg chg="del">
          <pc:chgData name="Hilgefort, Ingo" userId="c5d683d6-0647-4fdd-9a9e-3ce6eb24bc56" providerId="ADAL" clId="{5FB0025F-963F-42C4-B717-5C7869A5FE15}" dt="2020-10-28T22:15:49.180" v="27" actId="2696"/>
          <pc:sldLayoutMkLst>
            <pc:docMk/>
            <pc:sldMasterMk cId="3408294523" sldId="2147483733"/>
            <pc:sldLayoutMk cId="2466743634" sldId="2147483743"/>
          </pc:sldLayoutMkLst>
        </pc:sldLayoutChg>
        <pc:sldLayoutChg chg="del">
          <pc:chgData name="Hilgefort, Ingo" userId="c5d683d6-0647-4fdd-9a9e-3ce6eb24bc56" providerId="ADAL" clId="{5FB0025F-963F-42C4-B717-5C7869A5FE15}" dt="2020-10-28T22:15:49.191" v="34" actId="2696"/>
          <pc:sldLayoutMkLst>
            <pc:docMk/>
            <pc:sldMasterMk cId="3408294523" sldId="2147483733"/>
            <pc:sldLayoutMk cId="932785900" sldId="2147483744"/>
          </pc:sldLayoutMkLst>
        </pc:sldLayoutChg>
        <pc:sldLayoutChg chg="del">
          <pc:chgData name="Hilgefort, Ingo" userId="c5d683d6-0647-4fdd-9a9e-3ce6eb24bc56" providerId="ADAL" clId="{5FB0025F-963F-42C4-B717-5C7869A5FE15}" dt="2020-10-28T22:15:49.182" v="29" actId="2696"/>
          <pc:sldLayoutMkLst>
            <pc:docMk/>
            <pc:sldMasterMk cId="3408294523" sldId="2147483733"/>
            <pc:sldLayoutMk cId="2630481451" sldId="2147483745"/>
          </pc:sldLayoutMkLst>
        </pc:sldLayoutChg>
        <pc:sldLayoutChg chg="del">
          <pc:chgData name="Hilgefort, Ingo" userId="c5d683d6-0647-4fdd-9a9e-3ce6eb24bc56" providerId="ADAL" clId="{5FB0025F-963F-42C4-B717-5C7869A5FE15}" dt="2020-10-28T22:15:49.194" v="36" actId="2696"/>
          <pc:sldLayoutMkLst>
            <pc:docMk/>
            <pc:sldMasterMk cId="3408294523" sldId="2147483733"/>
            <pc:sldLayoutMk cId="552787710" sldId="2147483748"/>
          </pc:sldLayoutMkLst>
        </pc:sldLayoutChg>
        <pc:sldLayoutChg chg="del">
          <pc:chgData name="Hilgefort, Ingo" userId="c5d683d6-0647-4fdd-9a9e-3ce6eb24bc56" providerId="ADAL" clId="{5FB0025F-963F-42C4-B717-5C7869A5FE15}" dt="2020-10-28T22:15:49.197" v="39" actId="2696"/>
          <pc:sldLayoutMkLst>
            <pc:docMk/>
            <pc:sldMasterMk cId="3408294523" sldId="2147483733"/>
            <pc:sldLayoutMk cId="4186098743" sldId="2147483751"/>
          </pc:sldLayoutMkLst>
        </pc:sldLayoutChg>
        <pc:sldLayoutChg chg="del">
          <pc:chgData name="Hilgefort, Ingo" userId="c5d683d6-0647-4fdd-9a9e-3ce6eb24bc56" providerId="ADAL" clId="{5FB0025F-963F-42C4-B717-5C7869A5FE15}" dt="2020-10-28T22:15:49.204" v="42" actId="2696"/>
          <pc:sldLayoutMkLst>
            <pc:docMk/>
            <pc:sldMasterMk cId="3408294523" sldId="2147483733"/>
            <pc:sldLayoutMk cId="451925193" sldId="2147483754"/>
          </pc:sldLayoutMkLst>
        </pc:sldLayoutChg>
        <pc:sldLayoutChg chg="del">
          <pc:chgData name="Hilgefort, Ingo" userId="c5d683d6-0647-4fdd-9a9e-3ce6eb24bc56" providerId="ADAL" clId="{5FB0025F-963F-42C4-B717-5C7869A5FE15}" dt="2020-10-28T22:15:49.206" v="43" actId="2696"/>
          <pc:sldLayoutMkLst>
            <pc:docMk/>
            <pc:sldMasterMk cId="3408294523" sldId="2147483733"/>
            <pc:sldLayoutMk cId="1911862759" sldId="2147483755"/>
          </pc:sldLayoutMkLst>
        </pc:sldLayoutChg>
        <pc:sldLayoutChg chg="del">
          <pc:chgData name="Hilgefort, Ingo" userId="c5d683d6-0647-4fdd-9a9e-3ce6eb24bc56" providerId="ADAL" clId="{5FB0025F-963F-42C4-B717-5C7869A5FE15}" dt="2020-10-28T22:15:49.198" v="40" actId="2696"/>
          <pc:sldLayoutMkLst>
            <pc:docMk/>
            <pc:sldMasterMk cId="3408294523" sldId="2147483733"/>
            <pc:sldLayoutMk cId="434218196" sldId="2147483756"/>
          </pc:sldLayoutMkLst>
        </pc:sldLayoutChg>
        <pc:sldLayoutChg chg="del">
          <pc:chgData name="Hilgefort, Ingo" userId="c5d683d6-0647-4fdd-9a9e-3ce6eb24bc56" providerId="ADAL" clId="{5FB0025F-963F-42C4-B717-5C7869A5FE15}" dt="2020-10-28T22:15:49.193" v="35" actId="2696"/>
          <pc:sldLayoutMkLst>
            <pc:docMk/>
            <pc:sldMasterMk cId="3408294523" sldId="2147483733"/>
            <pc:sldLayoutMk cId="3425020262" sldId="2147483757"/>
          </pc:sldLayoutMkLst>
        </pc:sldLayoutChg>
        <pc:sldLayoutChg chg="del">
          <pc:chgData name="Hilgefort, Ingo" userId="c5d683d6-0647-4fdd-9a9e-3ce6eb24bc56" providerId="ADAL" clId="{5FB0025F-963F-42C4-B717-5C7869A5FE15}" dt="2020-10-28T22:15:49.183" v="30" actId="2696"/>
          <pc:sldLayoutMkLst>
            <pc:docMk/>
            <pc:sldMasterMk cId="3408294523" sldId="2147483733"/>
            <pc:sldLayoutMk cId="866416376" sldId="2147483760"/>
          </pc:sldLayoutMkLst>
        </pc:sldLayoutChg>
        <pc:sldLayoutChg chg="del">
          <pc:chgData name="Hilgefort, Ingo" userId="c5d683d6-0647-4fdd-9a9e-3ce6eb24bc56" providerId="ADAL" clId="{5FB0025F-963F-42C4-B717-5C7869A5FE15}" dt="2020-10-28T22:15:49.196" v="38" actId="2696"/>
          <pc:sldLayoutMkLst>
            <pc:docMk/>
            <pc:sldMasterMk cId="3408294523" sldId="2147483733"/>
            <pc:sldLayoutMk cId="1287227243" sldId="2147483763"/>
          </pc:sldLayoutMkLst>
        </pc:sldLayoutChg>
        <pc:sldLayoutChg chg="del">
          <pc:chgData name="Hilgefort, Ingo" userId="c5d683d6-0647-4fdd-9a9e-3ce6eb24bc56" providerId="ADAL" clId="{5FB0025F-963F-42C4-B717-5C7869A5FE15}" dt="2020-10-28T22:15:49.178" v="25" actId="2696"/>
          <pc:sldLayoutMkLst>
            <pc:docMk/>
            <pc:sldMasterMk cId="3408294523" sldId="2147483733"/>
            <pc:sldLayoutMk cId="4109527874" sldId="2147483765"/>
          </pc:sldLayoutMkLst>
        </pc:sldLayoutChg>
        <pc:sldLayoutChg chg="del">
          <pc:chgData name="Hilgefort, Ingo" userId="c5d683d6-0647-4fdd-9a9e-3ce6eb24bc56" providerId="ADAL" clId="{5FB0025F-963F-42C4-B717-5C7869A5FE15}" dt="2020-10-28T22:15:49.179" v="26" actId="2696"/>
          <pc:sldLayoutMkLst>
            <pc:docMk/>
            <pc:sldMasterMk cId="3408294523" sldId="2147483733"/>
            <pc:sldLayoutMk cId="1008985274" sldId="2147483767"/>
          </pc:sldLayoutMkLst>
        </pc:sldLayoutChg>
        <pc:sldLayoutChg chg="del">
          <pc:chgData name="Hilgefort, Ingo" userId="c5d683d6-0647-4fdd-9a9e-3ce6eb24bc56" providerId="ADAL" clId="{5FB0025F-963F-42C4-B717-5C7869A5FE15}" dt="2020-10-28T22:15:49.185" v="31" actId="2696"/>
          <pc:sldLayoutMkLst>
            <pc:docMk/>
            <pc:sldMasterMk cId="3408294523" sldId="2147483733"/>
            <pc:sldLayoutMk cId="2504941297" sldId="2147483768"/>
          </pc:sldLayoutMkLst>
        </pc:sldLayoutChg>
        <pc:sldLayoutChg chg="del">
          <pc:chgData name="Hilgefort, Ingo" userId="c5d683d6-0647-4fdd-9a9e-3ce6eb24bc56" providerId="ADAL" clId="{5FB0025F-963F-42C4-B717-5C7869A5FE15}" dt="2020-10-28T22:15:49.187" v="32" actId="2696"/>
          <pc:sldLayoutMkLst>
            <pc:docMk/>
            <pc:sldMasterMk cId="3408294523" sldId="2147483733"/>
            <pc:sldLayoutMk cId="727667599" sldId="2147483769"/>
          </pc:sldLayoutMkLst>
        </pc:sldLayoutChg>
        <pc:sldLayoutChg chg="del">
          <pc:chgData name="Hilgefort, Ingo" userId="c5d683d6-0647-4fdd-9a9e-3ce6eb24bc56" providerId="ADAL" clId="{5FB0025F-963F-42C4-B717-5C7869A5FE15}" dt="2020-10-28T22:15:49.189" v="33" actId="2696"/>
          <pc:sldLayoutMkLst>
            <pc:docMk/>
            <pc:sldMasterMk cId="3408294523" sldId="2147483733"/>
            <pc:sldLayoutMk cId="2680594478" sldId="2147483770"/>
          </pc:sldLayoutMkLst>
        </pc:sldLayoutChg>
        <pc:sldLayoutChg chg="del">
          <pc:chgData name="Hilgefort, Ingo" userId="c5d683d6-0647-4fdd-9a9e-3ce6eb24bc56" providerId="ADAL" clId="{5FB0025F-963F-42C4-B717-5C7869A5FE15}" dt="2020-10-28T22:15:49.195" v="37" actId="2696"/>
          <pc:sldLayoutMkLst>
            <pc:docMk/>
            <pc:sldMasterMk cId="3408294523" sldId="2147483733"/>
            <pc:sldLayoutMk cId="4139791144" sldId="2147483771"/>
          </pc:sldLayoutMkLst>
        </pc:sldLayoutChg>
        <pc:sldLayoutChg chg="del">
          <pc:chgData name="Hilgefort, Ingo" userId="c5d683d6-0647-4fdd-9a9e-3ce6eb24bc56" providerId="ADAL" clId="{5FB0025F-963F-42C4-B717-5C7869A5FE15}" dt="2020-10-28T22:15:49.172" v="21" actId="2696"/>
          <pc:sldLayoutMkLst>
            <pc:docMk/>
            <pc:sldMasterMk cId="3408294523" sldId="2147483733"/>
            <pc:sldLayoutMk cId="2452717617" sldId="2147483772"/>
          </pc:sldLayoutMkLst>
        </pc:sldLayoutChg>
        <pc:sldLayoutChg chg="del">
          <pc:chgData name="Hilgefort, Ingo" userId="c5d683d6-0647-4fdd-9a9e-3ce6eb24bc56" providerId="ADAL" clId="{5FB0025F-963F-42C4-B717-5C7869A5FE15}" dt="2020-10-28T22:15:49.174" v="22" actId="2696"/>
          <pc:sldLayoutMkLst>
            <pc:docMk/>
            <pc:sldMasterMk cId="3408294523" sldId="2147483733"/>
            <pc:sldLayoutMk cId="1982410628" sldId="2147483773"/>
          </pc:sldLayoutMkLst>
        </pc:sldLayoutChg>
        <pc:sldLayoutChg chg="del">
          <pc:chgData name="Hilgefort, Ingo" userId="c5d683d6-0647-4fdd-9a9e-3ce6eb24bc56" providerId="ADAL" clId="{5FB0025F-963F-42C4-B717-5C7869A5FE15}" dt="2020-10-28T22:15:49.181" v="28" actId="2696"/>
          <pc:sldLayoutMkLst>
            <pc:docMk/>
            <pc:sldMasterMk cId="3408294523" sldId="2147483733"/>
            <pc:sldLayoutMk cId="2129332223" sldId="2147483774"/>
          </pc:sldLayoutMkLst>
        </pc:sldLayoutChg>
        <pc:sldLayoutChg chg="del">
          <pc:chgData name="Hilgefort, Ingo" userId="c5d683d6-0647-4fdd-9a9e-3ce6eb24bc56" providerId="ADAL" clId="{5FB0025F-963F-42C4-B717-5C7869A5FE15}" dt="2020-10-28T22:15:49.176" v="23" actId="2696"/>
          <pc:sldLayoutMkLst>
            <pc:docMk/>
            <pc:sldMasterMk cId="3408294523" sldId="2147483733"/>
            <pc:sldLayoutMk cId="3048046299" sldId="2147483775"/>
          </pc:sldLayoutMkLst>
        </pc:sldLayoutChg>
        <pc:sldLayoutChg chg="del">
          <pc:chgData name="Hilgefort, Ingo" userId="c5d683d6-0647-4fdd-9a9e-3ce6eb24bc56" providerId="ADAL" clId="{5FB0025F-963F-42C4-B717-5C7869A5FE15}" dt="2020-10-28T22:15:37.778" v="18" actId="2696"/>
          <pc:sldLayoutMkLst>
            <pc:docMk/>
            <pc:sldMasterMk cId="3408294523" sldId="2147483733"/>
            <pc:sldLayoutMk cId="146949395" sldId="214748379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4047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5330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2AF81FD-CAD5-3341-93BE-15B5F6028767}"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338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7130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30697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4688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80963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2AF81FD-CAD5-3341-93BE-15B5F6028767}"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4590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30575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2AF81FD-CAD5-3341-93BE-15B5F6028767}"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3482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697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55218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28713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dirty="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3522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dirty="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80820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dirty="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29031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dirty="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92529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29</a:t>
            </a:fld>
            <a:endParaRPr lang="en-US" dirty="0"/>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631356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FB6B3FB6-9580-41DC-B3E7-54C46CBFADA4}"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847687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6843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97660" rtl="0" eaLnBrk="1" fontAlgn="auto" latinLnBrk="0" hangingPunct="1">
              <a:lnSpc>
                <a:spcPct val="100000"/>
              </a:lnSpc>
              <a:spcBef>
                <a:spcPts val="0"/>
              </a:spcBef>
              <a:spcAft>
                <a:spcPts val="0"/>
              </a:spcAft>
              <a:buClrTx/>
              <a:buSzTx/>
              <a:buFontTx/>
              <a:buNone/>
              <a:tabLst/>
              <a:defRPr/>
            </a:pPr>
            <a:fld id="{359CC43B-BB31-0E49-8A53-4D78C1C949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9766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85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a:latin typeface="+mn-lt"/>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93B3AB0C-CB06-2C4B-9490-5967F164FBDF}"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8612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0330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7252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a:solidFill>
                <a:schemeClr val="tx1"/>
              </a:solidFill>
              <a:latin typeface="BentonSans Book Italic" panose="02000503000000020004" pitchFamily="2" charset="0"/>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7007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2AF81FD-CAD5-3341-93BE-15B5F6028767}"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20847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Connectors only support the following types: </a:t>
            </a:r>
            <a:r>
              <a:rPr lang="en-US" err="1"/>
              <a:t>CRM,DB,General,Marketing,Social</a:t>
            </a:r>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23A95A1-ACCB-4F7E-8A1B-1CFF23791636}"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4011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68823843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61591854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917239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9142186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0633460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5952333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3175879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93318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76591850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495404042"/>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74365148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60648556"/>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37557974"/>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614021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3409609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9449096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2339494585"/>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275427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91010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racker slide ">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648751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36723" y="916790"/>
            <a:ext cx="11186476" cy="369332"/>
          </a:xfrm>
        </p:spPr>
        <p:txBody>
          <a:bodyPr/>
          <a:lstStyle/>
          <a:p>
            <a:r>
              <a:rPr lang="en-US" noProof="0"/>
              <a:t>Insert page title (sentence case)</a:t>
            </a:r>
            <a:endParaRPr lang="en-US"/>
          </a:p>
        </p:txBody>
      </p:sp>
      <p:grpSp>
        <p:nvGrpSpPr>
          <p:cNvPr id="2" name="Group 1">
            <a:extLst>
              <a:ext uri="{FF2B5EF4-FFF2-40B4-BE49-F238E27FC236}">
                <a16:creationId xmlns:a16="http://schemas.microsoft.com/office/drawing/2014/main" id="{7C91E955-1445-304F-9CB1-7AAFEA8683DD}"/>
              </a:ext>
            </a:extLst>
          </p:cNvPr>
          <p:cNvGrpSpPr/>
          <p:nvPr userDrawn="1"/>
        </p:nvGrpSpPr>
        <p:grpSpPr>
          <a:xfrm>
            <a:off x="2580125" y="71300"/>
            <a:ext cx="7034924" cy="419180"/>
            <a:chOff x="2287445" y="71300"/>
            <a:chExt cx="7034924" cy="419180"/>
          </a:xfrm>
        </p:grpSpPr>
        <p:cxnSp>
          <p:nvCxnSpPr>
            <p:cNvPr id="13" name="Straight Connector 12">
              <a:extLst>
                <a:ext uri="{FF2B5EF4-FFF2-40B4-BE49-F238E27FC236}">
                  <a16:creationId xmlns:a16="http://schemas.microsoft.com/office/drawing/2014/main" id="{4CEFBF61-3568-F24E-AD50-1E5F29CD334C}"/>
                </a:ext>
              </a:extLst>
            </p:cNvPr>
            <p:cNvCxnSpPr/>
            <p:nvPr userDrawn="1"/>
          </p:nvCxnSpPr>
          <p:spPr>
            <a:xfrm flipV="1">
              <a:off x="2287445"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C02198-3D94-BD42-94A2-8F7A7F1EDE6A}"/>
                </a:ext>
              </a:extLst>
            </p:cNvPr>
            <p:cNvCxnSpPr/>
            <p:nvPr userDrawn="1"/>
          </p:nvCxnSpPr>
          <p:spPr>
            <a:xfrm flipV="1">
              <a:off x="3695831"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084191-5719-D34B-85DE-65C5A87B8F86}"/>
                </a:ext>
              </a:extLst>
            </p:cNvPr>
            <p:cNvCxnSpPr/>
            <p:nvPr userDrawn="1"/>
          </p:nvCxnSpPr>
          <p:spPr>
            <a:xfrm flipV="1">
              <a:off x="5100714"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9582E2-B8A4-254E-B320-2E4F0B8D7694}"/>
                </a:ext>
              </a:extLst>
            </p:cNvPr>
            <p:cNvCxnSpPr/>
            <p:nvPr userDrawn="1"/>
          </p:nvCxnSpPr>
          <p:spPr>
            <a:xfrm flipV="1">
              <a:off x="6509100"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3304AF-537B-5943-8B7B-B9F4E22449C6}"/>
                </a:ext>
              </a:extLst>
            </p:cNvPr>
            <p:cNvCxnSpPr/>
            <p:nvPr userDrawn="1"/>
          </p:nvCxnSpPr>
          <p:spPr>
            <a:xfrm flipV="1">
              <a:off x="7913983"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4E853D-9197-2D44-AC1E-AC8F87C21F4B}"/>
                </a:ext>
              </a:extLst>
            </p:cNvPr>
            <p:cNvCxnSpPr>
              <a:cxnSpLocks/>
            </p:cNvCxnSpPr>
            <p:nvPr userDrawn="1"/>
          </p:nvCxnSpPr>
          <p:spPr>
            <a:xfrm flipV="1">
              <a:off x="9322369"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Picture Placeholder 21">
            <a:extLst>
              <a:ext uri="{FF2B5EF4-FFF2-40B4-BE49-F238E27FC236}">
                <a16:creationId xmlns:a16="http://schemas.microsoft.com/office/drawing/2014/main" id="{D61CD5C8-1555-6D46-A5EF-3513C2145D21}"/>
              </a:ext>
            </a:extLst>
          </p:cNvPr>
          <p:cNvSpPr>
            <a:spLocks noGrp="1"/>
          </p:cNvSpPr>
          <p:nvPr>
            <p:ph type="pic" sz="quarter" idx="11"/>
          </p:nvPr>
        </p:nvSpPr>
        <p:spPr>
          <a:xfrm>
            <a:off x="7145267" y="1619249"/>
            <a:ext cx="4541533" cy="4716000"/>
          </a:xfrm>
        </p:spPr>
        <p:txBody>
          <a:bodyPr/>
          <a:lstStyle/>
          <a:p>
            <a:endParaRPr lang="en-US"/>
          </a:p>
        </p:txBody>
      </p:sp>
    </p:spTree>
    <p:extLst>
      <p:ext uri="{BB962C8B-B14F-4D97-AF65-F5344CB8AC3E}">
        <p14:creationId xmlns:p14="http://schemas.microsoft.com/office/powerpoint/2010/main" val="1121324229"/>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2">
          <p15:clr>
            <a:srgbClr val="FBAE40"/>
          </p15:clr>
        </p15:guide>
        <p15:guide id="5" orient="horz" pos="552">
          <p15:clr>
            <a:srgbClr val="FBAE40"/>
          </p15:clr>
        </p15:guide>
        <p15:guide id="6" orient="horz" pos="1019">
          <p15:clr>
            <a:srgbClr val="FBAE40"/>
          </p15:clr>
        </p15:guide>
        <p15:guide id="7" orient="horz" pos="7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racker slide with Road Map info">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648751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36723" y="916790"/>
            <a:ext cx="11186476" cy="369332"/>
          </a:xfrm>
        </p:spPr>
        <p:txBody>
          <a:bodyPr/>
          <a:lstStyle/>
          <a:p>
            <a:r>
              <a:rPr lang="en-US" noProof="0"/>
              <a:t>Insert page title (sentence case)</a:t>
            </a:r>
            <a:endParaRPr lang="en-US"/>
          </a:p>
        </p:txBody>
      </p:sp>
      <p:sp>
        <p:nvSpPr>
          <p:cNvPr id="22" name="Picture Placeholder 21">
            <a:extLst>
              <a:ext uri="{FF2B5EF4-FFF2-40B4-BE49-F238E27FC236}">
                <a16:creationId xmlns:a16="http://schemas.microsoft.com/office/drawing/2014/main" id="{D61CD5C8-1555-6D46-A5EF-3513C2145D21}"/>
              </a:ext>
            </a:extLst>
          </p:cNvPr>
          <p:cNvSpPr>
            <a:spLocks noGrp="1"/>
          </p:cNvSpPr>
          <p:nvPr>
            <p:ph type="pic" sz="quarter" idx="11"/>
          </p:nvPr>
        </p:nvSpPr>
        <p:spPr>
          <a:xfrm>
            <a:off x="7145267" y="1619249"/>
            <a:ext cx="4541533" cy="4716000"/>
          </a:xfrm>
        </p:spPr>
        <p:txBody>
          <a:bodyPr/>
          <a:lstStyle/>
          <a:p>
            <a:endParaRPr lang="en-US"/>
          </a:p>
        </p:txBody>
      </p:sp>
      <p:sp>
        <p:nvSpPr>
          <p:cNvPr id="24" name="Rectangle 23">
            <a:extLst>
              <a:ext uri="{FF2B5EF4-FFF2-40B4-BE49-F238E27FC236}">
                <a16:creationId xmlns:a16="http://schemas.microsoft.com/office/drawing/2014/main" id="{C7A65882-ADFC-DA4C-80EF-EF9B2E31025D}"/>
              </a:ext>
            </a:extLst>
          </p:cNvPr>
          <p:cNvSpPr/>
          <p:nvPr userDrawn="1"/>
        </p:nvSpPr>
        <p:spPr>
          <a:xfrm>
            <a:off x="4482578" y="6417368"/>
            <a:ext cx="6950368" cy="369332"/>
          </a:xfrm>
          <a:prstGeom prst="rect">
            <a:avLst/>
          </a:prstGeom>
          <a:noFill/>
        </p:spPr>
        <p:txBody>
          <a:bodyPr wrap="square" lIns="0" tIns="0" rIns="0" bIns="0" rtlCol="0">
            <a:spAutoFit/>
          </a:bodyPr>
          <a:lstStyle/>
          <a:p>
            <a:pPr marL="7938" lvl="1" indent="0" algn="just">
              <a:buNone/>
              <a:tabLst/>
            </a:pPr>
            <a:r>
              <a:rPr lang="en-US" sz="600"/>
              <a:t>This presentation is not subject to your license agreement or any other agreement with SAP. SAP has no obligation to pursue any course of business outlined in this presentation or to develop or release any functionality mentioned in this presentation. This presentation and SAP's strategy and possible future developments are subject to change and may be changed by SAP at any time for any reason without notice. This document is provided without a warranty of any kind, either express or implied, including but not limited to, the implied warranties of merchantability, fitness for a particular purpose, or non-infringement. SAP assumes no responsibility for errors or omissions in this document, except if such damages were caused by SAP intentionally or grossly negligent.</a:t>
            </a:r>
          </a:p>
        </p:txBody>
      </p:sp>
      <p:grpSp>
        <p:nvGrpSpPr>
          <p:cNvPr id="20" name="Group 19">
            <a:extLst>
              <a:ext uri="{FF2B5EF4-FFF2-40B4-BE49-F238E27FC236}">
                <a16:creationId xmlns:a16="http://schemas.microsoft.com/office/drawing/2014/main" id="{5705B843-D8D4-8D48-9C34-153AFB123828}"/>
              </a:ext>
            </a:extLst>
          </p:cNvPr>
          <p:cNvGrpSpPr/>
          <p:nvPr userDrawn="1"/>
        </p:nvGrpSpPr>
        <p:grpSpPr>
          <a:xfrm>
            <a:off x="2580125" y="71300"/>
            <a:ext cx="7034924" cy="419180"/>
            <a:chOff x="2287445" y="71300"/>
            <a:chExt cx="7034924" cy="419180"/>
          </a:xfrm>
        </p:grpSpPr>
        <p:cxnSp>
          <p:nvCxnSpPr>
            <p:cNvPr id="21" name="Straight Connector 20">
              <a:extLst>
                <a:ext uri="{FF2B5EF4-FFF2-40B4-BE49-F238E27FC236}">
                  <a16:creationId xmlns:a16="http://schemas.microsoft.com/office/drawing/2014/main" id="{A10595A5-F956-7C49-BCCA-8BC0CC1C5E30}"/>
                </a:ext>
              </a:extLst>
            </p:cNvPr>
            <p:cNvCxnSpPr/>
            <p:nvPr userDrawn="1"/>
          </p:nvCxnSpPr>
          <p:spPr>
            <a:xfrm flipV="1">
              <a:off x="2287445"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B6F02F-1662-284E-8A1E-7A04C204E91B}"/>
                </a:ext>
              </a:extLst>
            </p:cNvPr>
            <p:cNvCxnSpPr/>
            <p:nvPr userDrawn="1"/>
          </p:nvCxnSpPr>
          <p:spPr>
            <a:xfrm flipV="1">
              <a:off x="3695831"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9671F4-DB8F-134E-9FA0-320D6D9FF232}"/>
                </a:ext>
              </a:extLst>
            </p:cNvPr>
            <p:cNvCxnSpPr/>
            <p:nvPr userDrawn="1"/>
          </p:nvCxnSpPr>
          <p:spPr>
            <a:xfrm flipV="1">
              <a:off x="5100714"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597293-6F50-6142-8813-9D25256377E3}"/>
                </a:ext>
              </a:extLst>
            </p:cNvPr>
            <p:cNvCxnSpPr/>
            <p:nvPr userDrawn="1"/>
          </p:nvCxnSpPr>
          <p:spPr>
            <a:xfrm flipV="1">
              <a:off x="6509100"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011E19-DC27-514F-81DB-2C8D506E6942}"/>
                </a:ext>
              </a:extLst>
            </p:cNvPr>
            <p:cNvCxnSpPr/>
            <p:nvPr userDrawn="1"/>
          </p:nvCxnSpPr>
          <p:spPr>
            <a:xfrm flipV="1">
              <a:off x="7913983"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311DB8-94E3-854B-AE47-A3319656ED41}"/>
                </a:ext>
              </a:extLst>
            </p:cNvPr>
            <p:cNvCxnSpPr>
              <a:cxnSpLocks/>
            </p:cNvCxnSpPr>
            <p:nvPr userDrawn="1"/>
          </p:nvCxnSpPr>
          <p:spPr>
            <a:xfrm flipV="1">
              <a:off x="9322369"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058932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2">
          <p15:clr>
            <a:srgbClr val="FBAE40"/>
          </p15:clr>
        </p15:guide>
        <p15:guide id="5" orient="horz" pos="552">
          <p15:clr>
            <a:srgbClr val="FBAE40"/>
          </p15:clr>
        </p15:guide>
        <p15:guide id="6" orient="horz" pos="1019">
          <p15:clr>
            <a:srgbClr val="FBAE40"/>
          </p15:clr>
        </p15:guide>
        <p15:guide id="7" orient="horz" pos="7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racker slide with Road Map info">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648751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36723" y="916790"/>
            <a:ext cx="11186476" cy="369332"/>
          </a:xfrm>
        </p:spPr>
        <p:txBody>
          <a:bodyPr/>
          <a:lstStyle/>
          <a:p>
            <a:r>
              <a:rPr lang="en-US" noProof="0"/>
              <a:t>Insert page title (sentence case)</a:t>
            </a:r>
            <a:endParaRPr lang="en-US"/>
          </a:p>
        </p:txBody>
      </p:sp>
      <p:sp>
        <p:nvSpPr>
          <p:cNvPr id="22" name="Picture Placeholder 21">
            <a:extLst>
              <a:ext uri="{FF2B5EF4-FFF2-40B4-BE49-F238E27FC236}">
                <a16:creationId xmlns:a16="http://schemas.microsoft.com/office/drawing/2014/main" id="{D61CD5C8-1555-6D46-A5EF-3513C2145D21}"/>
              </a:ext>
            </a:extLst>
          </p:cNvPr>
          <p:cNvSpPr>
            <a:spLocks noGrp="1"/>
          </p:cNvSpPr>
          <p:nvPr>
            <p:ph type="pic" sz="quarter" idx="11"/>
          </p:nvPr>
        </p:nvSpPr>
        <p:spPr>
          <a:xfrm>
            <a:off x="7145267" y="1619249"/>
            <a:ext cx="4541533" cy="4716000"/>
          </a:xfrm>
        </p:spPr>
        <p:txBody>
          <a:bodyPr/>
          <a:lstStyle/>
          <a:p>
            <a:endParaRPr lang="en-US"/>
          </a:p>
        </p:txBody>
      </p:sp>
      <p:sp>
        <p:nvSpPr>
          <p:cNvPr id="23" name="TextBox 22">
            <a:extLst>
              <a:ext uri="{FF2B5EF4-FFF2-40B4-BE49-F238E27FC236}">
                <a16:creationId xmlns:a16="http://schemas.microsoft.com/office/drawing/2014/main" id="{350E5842-D7DD-CC4D-B45B-E7E539B3926B}"/>
              </a:ext>
            </a:extLst>
          </p:cNvPr>
          <p:cNvSpPr txBox="1"/>
          <p:nvPr userDrawn="1"/>
        </p:nvSpPr>
        <p:spPr>
          <a:xfrm>
            <a:off x="10247509" y="6707657"/>
            <a:ext cx="1876397" cy="92333"/>
          </a:xfrm>
          <a:prstGeom prst="rect">
            <a:avLst/>
          </a:prstGeom>
          <a:noFill/>
        </p:spPr>
        <p:txBody>
          <a:bodyPr wrap="square" lIns="0" tIns="0" rIns="0" bIns="0" rtlCol="0">
            <a:spAutoFit/>
          </a:bodyPr>
          <a:lstStyle/>
          <a:p>
            <a:pPr algn="r" defTabSz="914400" fontAlgn="base">
              <a:spcBef>
                <a:spcPct val="50000"/>
              </a:spcBef>
              <a:spcAft>
                <a:spcPct val="0"/>
              </a:spcAft>
              <a:buClr>
                <a:srgbClr val="F0AB00"/>
              </a:buClr>
              <a:buSzPct val="80000"/>
              <a:defRPr/>
            </a:pPr>
            <a:r>
              <a:rPr lang="en-US" sz="600" kern="0">
                <a:solidFill>
                  <a:srgbClr val="FFFFFF"/>
                </a:solidFill>
                <a:ea typeface="Arial Unicode MS" pitchFamily="34" charset="-128"/>
                <a:cs typeface="Arial Unicode MS" pitchFamily="34" charset="-128"/>
              </a:rPr>
              <a:t>* According to </a:t>
            </a:r>
            <a:r>
              <a:rPr lang="en-US" sz="600">
                <a:solidFill>
                  <a:srgbClr val="FFFFFF"/>
                </a:solidFill>
              </a:rPr>
              <a:t>SAP Data Warehouse Cloud</a:t>
            </a:r>
            <a:r>
              <a:rPr lang="en-US" sz="600" kern="0">
                <a:solidFill>
                  <a:srgbClr val="FFFFFF"/>
                </a:solidFill>
                <a:ea typeface="Arial Unicode MS" pitchFamily="34" charset="-128"/>
                <a:cs typeface="Arial Unicode MS" pitchFamily="34" charset="-128"/>
              </a:rPr>
              <a:t> Road Map </a:t>
            </a:r>
          </a:p>
        </p:txBody>
      </p:sp>
      <p:sp>
        <p:nvSpPr>
          <p:cNvPr id="24" name="Rectangle 23">
            <a:extLst>
              <a:ext uri="{FF2B5EF4-FFF2-40B4-BE49-F238E27FC236}">
                <a16:creationId xmlns:a16="http://schemas.microsoft.com/office/drawing/2014/main" id="{C7A65882-ADFC-DA4C-80EF-EF9B2E31025D}"/>
              </a:ext>
            </a:extLst>
          </p:cNvPr>
          <p:cNvSpPr/>
          <p:nvPr userDrawn="1"/>
        </p:nvSpPr>
        <p:spPr>
          <a:xfrm>
            <a:off x="4482578" y="6417368"/>
            <a:ext cx="6950368" cy="369332"/>
          </a:xfrm>
          <a:prstGeom prst="rect">
            <a:avLst/>
          </a:prstGeom>
          <a:noFill/>
        </p:spPr>
        <p:txBody>
          <a:bodyPr wrap="square" lIns="0" tIns="0" rIns="0" bIns="0" rtlCol="0">
            <a:spAutoFit/>
          </a:bodyPr>
          <a:lstStyle/>
          <a:p>
            <a:pPr marL="7938" lvl="1" indent="0" algn="just">
              <a:buNone/>
              <a:tabLst/>
            </a:pPr>
            <a:r>
              <a:rPr lang="en-US" sz="600"/>
              <a:t>This presentation is not subject to your license agreement or any other agreement with SAP. SAP has no obligation to pursue any course of business outlined in this presentation or to develop or release any functionality mentioned in this presentation. This presentation and SAP's strategy and possible future developments are subject to change and may be changed by SAP at any time for any reason without notice. This document is provided without a warranty of any kind, either express or implied, including but not limited to, the implied warranties of merchantability, fitness for a particular purpose, or non-infringement. SAP assumes no responsibility for errors or omissions in this document, except if such damages were caused by SAP intentionally or grossly negligent.</a:t>
            </a:r>
          </a:p>
        </p:txBody>
      </p:sp>
      <p:grpSp>
        <p:nvGrpSpPr>
          <p:cNvPr id="20" name="Group 19">
            <a:extLst>
              <a:ext uri="{FF2B5EF4-FFF2-40B4-BE49-F238E27FC236}">
                <a16:creationId xmlns:a16="http://schemas.microsoft.com/office/drawing/2014/main" id="{5705B843-D8D4-8D48-9C34-153AFB123828}"/>
              </a:ext>
            </a:extLst>
          </p:cNvPr>
          <p:cNvGrpSpPr/>
          <p:nvPr userDrawn="1"/>
        </p:nvGrpSpPr>
        <p:grpSpPr>
          <a:xfrm>
            <a:off x="2580125" y="71300"/>
            <a:ext cx="7034924" cy="419180"/>
            <a:chOff x="2287445" y="71300"/>
            <a:chExt cx="7034924" cy="419180"/>
          </a:xfrm>
        </p:grpSpPr>
        <p:cxnSp>
          <p:nvCxnSpPr>
            <p:cNvPr id="21" name="Straight Connector 20">
              <a:extLst>
                <a:ext uri="{FF2B5EF4-FFF2-40B4-BE49-F238E27FC236}">
                  <a16:creationId xmlns:a16="http://schemas.microsoft.com/office/drawing/2014/main" id="{A10595A5-F956-7C49-BCCA-8BC0CC1C5E30}"/>
                </a:ext>
              </a:extLst>
            </p:cNvPr>
            <p:cNvCxnSpPr/>
            <p:nvPr userDrawn="1"/>
          </p:nvCxnSpPr>
          <p:spPr>
            <a:xfrm flipV="1">
              <a:off x="2287445"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B6F02F-1662-284E-8A1E-7A04C204E91B}"/>
                </a:ext>
              </a:extLst>
            </p:cNvPr>
            <p:cNvCxnSpPr/>
            <p:nvPr userDrawn="1"/>
          </p:nvCxnSpPr>
          <p:spPr>
            <a:xfrm flipV="1">
              <a:off x="3695831"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9671F4-DB8F-134E-9FA0-320D6D9FF232}"/>
                </a:ext>
              </a:extLst>
            </p:cNvPr>
            <p:cNvCxnSpPr/>
            <p:nvPr userDrawn="1"/>
          </p:nvCxnSpPr>
          <p:spPr>
            <a:xfrm flipV="1">
              <a:off x="5100714"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597293-6F50-6142-8813-9D25256377E3}"/>
                </a:ext>
              </a:extLst>
            </p:cNvPr>
            <p:cNvCxnSpPr/>
            <p:nvPr userDrawn="1"/>
          </p:nvCxnSpPr>
          <p:spPr>
            <a:xfrm flipV="1">
              <a:off x="6509100"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011E19-DC27-514F-81DB-2C8D506E6942}"/>
                </a:ext>
              </a:extLst>
            </p:cNvPr>
            <p:cNvCxnSpPr/>
            <p:nvPr userDrawn="1"/>
          </p:nvCxnSpPr>
          <p:spPr>
            <a:xfrm flipV="1">
              <a:off x="7913983"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311DB8-94E3-854B-AE47-A3319656ED41}"/>
                </a:ext>
              </a:extLst>
            </p:cNvPr>
            <p:cNvCxnSpPr>
              <a:cxnSpLocks/>
            </p:cNvCxnSpPr>
            <p:nvPr userDrawn="1"/>
          </p:nvCxnSpPr>
          <p:spPr>
            <a:xfrm flipV="1">
              <a:off x="9322369" y="71300"/>
              <a:ext cx="0" cy="41918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901565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2">
          <p15:clr>
            <a:srgbClr val="FBAE40"/>
          </p15:clr>
        </p15:guide>
        <p15:guide id="5" orient="horz" pos="552">
          <p15:clr>
            <a:srgbClr val="FBAE40"/>
          </p15:clr>
        </p15:guide>
        <p15:guide id="6" orient="horz" pos="1019">
          <p15:clr>
            <a:srgbClr val="FBAE40"/>
          </p15:clr>
        </p15:guide>
        <p15:guide id="7" orient="horz" pos="7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racker secondary slide with roadmap info">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648751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36723" y="916790"/>
            <a:ext cx="11186476" cy="369332"/>
          </a:xfrm>
        </p:spPr>
        <p:txBody>
          <a:bodyPr/>
          <a:lstStyle/>
          <a:p>
            <a:r>
              <a:rPr lang="en-US" noProof="0"/>
              <a:t>Insert page title (sentence case)</a:t>
            </a:r>
            <a:endParaRPr lang="en-US"/>
          </a:p>
        </p:txBody>
      </p:sp>
      <p:sp>
        <p:nvSpPr>
          <p:cNvPr id="22" name="Picture Placeholder 21">
            <a:extLst>
              <a:ext uri="{FF2B5EF4-FFF2-40B4-BE49-F238E27FC236}">
                <a16:creationId xmlns:a16="http://schemas.microsoft.com/office/drawing/2014/main" id="{D61CD5C8-1555-6D46-A5EF-3513C2145D21}"/>
              </a:ext>
            </a:extLst>
          </p:cNvPr>
          <p:cNvSpPr>
            <a:spLocks noGrp="1"/>
          </p:cNvSpPr>
          <p:nvPr>
            <p:ph type="pic" sz="quarter" idx="11"/>
          </p:nvPr>
        </p:nvSpPr>
        <p:spPr>
          <a:xfrm>
            <a:off x="7145267" y="1619249"/>
            <a:ext cx="4541533" cy="4716000"/>
          </a:xfrm>
        </p:spPr>
        <p:txBody>
          <a:bodyPr/>
          <a:lstStyle/>
          <a:p>
            <a:endParaRPr lang="en-US"/>
          </a:p>
        </p:txBody>
      </p:sp>
      <p:sp>
        <p:nvSpPr>
          <p:cNvPr id="5" name="TextBox 4">
            <a:extLst>
              <a:ext uri="{FF2B5EF4-FFF2-40B4-BE49-F238E27FC236}">
                <a16:creationId xmlns:a16="http://schemas.microsoft.com/office/drawing/2014/main" id="{4DDCBFE5-873E-C847-B001-415335AB7BA5}"/>
              </a:ext>
            </a:extLst>
          </p:cNvPr>
          <p:cNvSpPr txBox="1"/>
          <p:nvPr userDrawn="1"/>
        </p:nvSpPr>
        <p:spPr>
          <a:xfrm>
            <a:off x="9965096" y="5999285"/>
            <a:ext cx="1876397" cy="92333"/>
          </a:xfrm>
          <a:prstGeom prst="rect">
            <a:avLst/>
          </a:prstGeom>
          <a:noFill/>
        </p:spPr>
        <p:txBody>
          <a:bodyPr wrap="square" lIns="0" tIns="0" rIns="0" bIns="0" rtlCol="0">
            <a:spAutoFit/>
          </a:bodyPr>
          <a:lstStyle/>
          <a:p>
            <a:pPr algn="r" defTabSz="914400" fontAlgn="base">
              <a:spcBef>
                <a:spcPct val="50000"/>
              </a:spcBef>
              <a:spcAft>
                <a:spcPct val="0"/>
              </a:spcAft>
              <a:buClr>
                <a:srgbClr val="F0AB00"/>
              </a:buClr>
              <a:buSzPct val="80000"/>
              <a:defRPr/>
            </a:pPr>
            <a:r>
              <a:rPr lang="en-US" sz="600" kern="0">
                <a:solidFill>
                  <a:srgbClr val="FFFFFF"/>
                </a:solidFill>
                <a:ea typeface="Arial Unicode MS" pitchFamily="34" charset="-128"/>
                <a:cs typeface="Arial Unicode MS" pitchFamily="34" charset="-128"/>
              </a:rPr>
              <a:t>* According to </a:t>
            </a:r>
            <a:r>
              <a:rPr lang="en-US" sz="600">
                <a:solidFill>
                  <a:srgbClr val="FFFFFF"/>
                </a:solidFill>
              </a:rPr>
              <a:t>SAP Data Warehouse Cloud</a:t>
            </a:r>
            <a:r>
              <a:rPr lang="en-US" sz="600" kern="0">
                <a:solidFill>
                  <a:srgbClr val="FFFFFF"/>
                </a:solidFill>
                <a:ea typeface="Arial Unicode MS" pitchFamily="34" charset="-128"/>
                <a:cs typeface="Arial Unicode MS" pitchFamily="34" charset="-128"/>
              </a:rPr>
              <a:t> Road Map </a:t>
            </a:r>
          </a:p>
        </p:txBody>
      </p:sp>
      <p:sp>
        <p:nvSpPr>
          <p:cNvPr id="6" name="Rectangle 5">
            <a:extLst>
              <a:ext uri="{FF2B5EF4-FFF2-40B4-BE49-F238E27FC236}">
                <a16:creationId xmlns:a16="http://schemas.microsoft.com/office/drawing/2014/main" id="{69106F0A-2592-F843-9217-FA079AF873A6}"/>
              </a:ext>
            </a:extLst>
          </p:cNvPr>
          <p:cNvSpPr/>
          <p:nvPr userDrawn="1"/>
        </p:nvSpPr>
        <p:spPr>
          <a:xfrm>
            <a:off x="4125949" y="6221254"/>
            <a:ext cx="7715544" cy="369332"/>
          </a:xfrm>
          <a:prstGeom prst="rect">
            <a:avLst/>
          </a:prstGeom>
          <a:noFill/>
        </p:spPr>
        <p:txBody>
          <a:bodyPr wrap="square" lIns="0" tIns="0" rIns="0" bIns="0" rtlCol="0">
            <a:spAutoFit/>
          </a:bodyPr>
          <a:lstStyle/>
          <a:p>
            <a:pPr marL="7938" lvl="1" indent="0" algn="just">
              <a:buNone/>
              <a:tabLst/>
            </a:pPr>
            <a:r>
              <a:rPr lang="en-US" sz="600"/>
              <a:t>This presentation is not subject to your license agreement or any other agreement with SAP. SAP has no obligation to pursue any course of business outlined in this presentation or to develop or release any functionality mentioned in this presentation. This presentation and SAP's strategy and possible future developments are subject to change and may be changed by SAP at any time for any reason without notice. This document is provided without a warranty of any kind, either express or implied, including but not limited to, the implied warranties of merchantability, fitness for a particular purpose, or non-infringement. SAP assumes no responsibility for errors or omissions in this document, except if such damages were caused by SAP intentionally or grossly negligent.</a:t>
            </a:r>
          </a:p>
        </p:txBody>
      </p:sp>
    </p:spTree>
    <p:extLst>
      <p:ext uri="{BB962C8B-B14F-4D97-AF65-F5344CB8AC3E}">
        <p14:creationId xmlns:p14="http://schemas.microsoft.com/office/powerpoint/2010/main" val="195545209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2">
          <p15:clr>
            <a:srgbClr val="FBAE40"/>
          </p15:clr>
        </p15:guide>
        <p15:guide id="5" orient="horz" pos="552">
          <p15:clr>
            <a:srgbClr val="FBAE40"/>
          </p15:clr>
        </p15:guide>
        <p15:guide id="6" orient="horz" pos="1019">
          <p15:clr>
            <a:srgbClr val="FBAE40"/>
          </p15:clr>
        </p15:guide>
        <p15:guide id="7" orient="horz" pos="7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Recent Innovations">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F6C489FB-19AF-4097-A7A0-FEBF70633794}"/>
              </a:ext>
            </a:extLst>
          </p:cNvPr>
          <p:cNvSpPr>
            <a:spLocks noGrp="1"/>
          </p:cNvSpPr>
          <p:nvPr>
            <p:ph type="body" sz="quarter" idx="10" hasCustomPrompt="1"/>
          </p:nvPr>
        </p:nvSpPr>
        <p:spPr>
          <a:xfrm>
            <a:off x="504000" y="1375962"/>
            <a:ext cx="5328000" cy="2402408"/>
          </a:xfrm>
        </p:spPr>
        <p:txBody>
          <a:bodyPr>
            <a:normAutofit/>
          </a:bodyPr>
          <a:lstStyle>
            <a:lvl1pPr marL="0" indent="0">
              <a:buNone/>
              <a:defRPr/>
            </a:lvl1pPr>
          </a:lstStyle>
          <a:p>
            <a:r>
              <a:rPr lang="en-US" sz="1900" b="1"/>
              <a:t>New feature/enhancements </a:t>
            </a:r>
          </a:p>
          <a:p>
            <a:pPr marL="522864" lvl="1" indent="-342900">
              <a:buFont typeface="Arial" panose="020B0604020202020204" pitchFamily="34" charset="0"/>
              <a:buChar char="•"/>
            </a:pPr>
            <a:r>
              <a:rPr lang="en-US" sz="1600"/>
              <a:t>Description</a:t>
            </a:r>
          </a:p>
          <a:p>
            <a:pPr marL="522864" lvl="1" indent="-342900">
              <a:buFont typeface="Arial" panose="020B0604020202020204" pitchFamily="34" charset="0"/>
              <a:buChar char="•"/>
            </a:pPr>
            <a:r>
              <a:rPr lang="en-US" sz="1600"/>
              <a:t>description</a:t>
            </a:r>
            <a:endParaRPr lang="en-US" sz="1900"/>
          </a:p>
          <a:p>
            <a:pPr marL="342900" indent="-342900">
              <a:buFont typeface="Arial" panose="020B0604020202020204" pitchFamily="34" charset="0"/>
              <a:buChar char="•"/>
            </a:pPr>
            <a:endParaRPr lang="en-US"/>
          </a:p>
        </p:txBody>
      </p:sp>
      <p:sp>
        <p:nvSpPr>
          <p:cNvPr id="4" name="Title 5">
            <a:extLst>
              <a:ext uri="{FF2B5EF4-FFF2-40B4-BE49-F238E27FC236}">
                <a16:creationId xmlns:a16="http://schemas.microsoft.com/office/drawing/2014/main" id="{BD88E1BF-920A-497E-B5B8-2AB733F17BFD}"/>
              </a:ext>
            </a:extLst>
          </p:cNvPr>
          <p:cNvSpPr>
            <a:spLocks noGrp="1"/>
          </p:cNvSpPr>
          <p:nvPr>
            <p:ph type="title" hasCustomPrompt="1"/>
          </p:nvPr>
        </p:nvSpPr>
        <p:spPr>
          <a:xfrm>
            <a:off x="504001" y="504000"/>
            <a:ext cx="11186349" cy="369332"/>
          </a:xfrm>
        </p:spPr>
        <p:txBody>
          <a:bodyPr/>
          <a:lstStyle>
            <a:lvl1pPr>
              <a:defRPr/>
            </a:lvl1pPr>
          </a:lstStyle>
          <a:p>
            <a:r>
              <a:rPr lang="de-DE"/>
              <a:t>Feature Title</a:t>
            </a:r>
          </a:p>
        </p:txBody>
      </p:sp>
      <p:sp>
        <p:nvSpPr>
          <p:cNvPr id="5" name="Arrow: Pentagon 4">
            <a:extLst>
              <a:ext uri="{FF2B5EF4-FFF2-40B4-BE49-F238E27FC236}">
                <a16:creationId xmlns:a16="http://schemas.microsoft.com/office/drawing/2014/main" id="{6C68D6B8-77A1-4612-8975-9C35EC11750C}"/>
              </a:ext>
            </a:extLst>
          </p:cNvPr>
          <p:cNvSpPr/>
          <p:nvPr userDrawn="1"/>
        </p:nvSpPr>
        <p:spPr bwMode="gray">
          <a:xfrm>
            <a:off x="-7979" y="-1"/>
            <a:ext cx="2598345" cy="280657"/>
          </a:xfrm>
          <a:prstGeom prst="homePlate">
            <a:avLst/>
          </a:prstGeom>
          <a:gradFill flip="none" rotWithShape="1">
            <a:gsLst>
              <a:gs pos="0">
                <a:schemeClr val="accent1"/>
              </a:gs>
              <a:gs pos="98000">
                <a:srgbClr val="000819"/>
              </a:gs>
              <a:gs pos="100000">
                <a:schemeClr val="bg1"/>
              </a:gs>
            </a:gsLst>
            <a:lin ang="0" scaled="1"/>
            <a:tileRect/>
          </a:gradFill>
          <a:ln w="6350" algn="ctr">
            <a:noFill/>
            <a:miter lim="800000"/>
            <a:headEnd/>
            <a:tailEnd/>
          </a:ln>
        </p:spPr>
        <p:txBody>
          <a:bodyPr lIns="89954" tIns="71962" rIns="89954" bIns="71962" rtlCol="0" anchor="ctr"/>
          <a:lstStyle/>
          <a:p>
            <a:pPr marR="0" defTabSz="913852" eaLnBrk="1" fontAlgn="base" latinLnBrk="0" hangingPunct="1">
              <a:lnSpc>
                <a:spcPct val="100000"/>
              </a:lnSpc>
              <a:spcBef>
                <a:spcPct val="50000"/>
              </a:spcBef>
              <a:spcAft>
                <a:spcPct val="0"/>
              </a:spcAft>
              <a:buClr>
                <a:srgbClr val="F0AB00"/>
              </a:buClr>
              <a:buSzPct val="80000"/>
              <a:tabLst/>
            </a:pPr>
            <a:r>
              <a:rPr lang="en-US" sz="800" b="1" kern="0" spc="100">
                <a:latin typeface="+mn-lt"/>
                <a:ea typeface="Arial Unicode MS" pitchFamily="34" charset="-128"/>
                <a:cs typeface="Arial Unicode MS" pitchFamily="34" charset="-128"/>
              </a:rPr>
              <a:t>Recent Innovations</a:t>
            </a:r>
            <a:endParaRPr kumimoji="0" lang="en-US" sz="800" b="1" i="0" u="none" strike="noStrike" kern="0" cap="none" spc="100" normalizeH="0" noProof="0">
              <a:ln>
                <a:noFill/>
              </a:ln>
              <a:effectLst/>
              <a:uLnTx/>
              <a:uFillTx/>
              <a:latin typeface="+mn-lt"/>
              <a:ea typeface="Arial Unicode MS" pitchFamily="34" charset="-128"/>
              <a:cs typeface="Arial Unicode MS" pitchFamily="34" charset="-128"/>
            </a:endParaRPr>
          </a:p>
        </p:txBody>
      </p:sp>
      <p:sp>
        <p:nvSpPr>
          <p:cNvPr id="8" name="Picture Placeholder 1">
            <a:extLst>
              <a:ext uri="{FF2B5EF4-FFF2-40B4-BE49-F238E27FC236}">
                <a16:creationId xmlns:a16="http://schemas.microsoft.com/office/drawing/2014/main" id="{856D9436-FA6B-4CBA-9CDB-F9E5A5C35DB5}"/>
              </a:ext>
            </a:extLst>
          </p:cNvPr>
          <p:cNvSpPr>
            <a:spLocks noGrp="1"/>
          </p:cNvSpPr>
          <p:nvPr>
            <p:ph type="pic" sz="quarter" idx="13"/>
          </p:nvPr>
        </p:nvSpPr>
        <p:spPr>
          <a:xfrm>
            <a:off x="6362350" y="1375962"/>
            <a:ext cx="5328000" cy="3574796"/>
          </a:xfrm>
        </p:spPr>
      </p:sp>
      <p:sp>
        <p:nvSpPr>
          <p:cNvPr id="10" name="Text Placeholder 6">
            <a:extLst>
              <a:ext uri="{FF2B5EF4-FFF2-40B4-BE49-F238E27FC236}">
                <a16:creationId xmlns:a16="http://schemas.microsoft.com/office/drawing/2014/main" id="{1F97FF0A-267C-4F86-9616-80750C678673}"/>
              </a:ext>
            </a:extLst>
          </p:cNvPr>
          <p:cNvSpPr>
            <a:spLocks noGrp="1"/>
          </p:cNvSpPr>
          <p:nvPr>
            <p:ph type="body" sz="quarter" idx="14" hasCustomPrompt="1"/>
          </p:nvPr>
        </p:nvSpPr>
        <p:spPr>
          <a:xfrm>
            <a:off x="504000" y="4149306"/>
            <a:ext cx="5328000" cy="2204694"/>
          </a:xfrm>
        </p:spPr>
        <p:txBody>
          <a:bodyPr>
            <a:normAutofit/>
          </a:bodyPr>
          <a:lstStyle>
            <a:lvl1pPr marL="0" indent="0">
              <a:buNone/>
              <a:defRPr/>
            </a:lvl1pPr>
          </a:lstStyle>
          <a:p>
            <a:r>
              <a:rPr lang="en-US" sz="1900" b="1"/>
              <a:t>Business Value</a:t>
            </a:r>
          </a:p>
          <a:p>
            <a:pPr marL="522864" lvl="1" indent="-342900">
              <a:buFont typeface="Arial" panose="020B0604020202020204" pitchFamily="34" charset="0"/>
              <a:buChar char="•"/>
            </a:pPr>
            <a:r>
              <a:rPr lang="en-US" sz="1600"/>
              <a:t>Description</a:t>
            </a:r>
          </a:p>
          <a:p>
            <a:pPr marL="522864" lvl="1" indent="-342900">
              <a:buFont typeface="Arial" panose="020B0604020202020204" pitchFamily="34" charset="0"/>
              <a:buChar char="•"/>
            </a:pPr>
            <a:r>
              <a:rPr lang="en-US" sz="1600"/>
              <a:t>description</a:t>
            </a:r>
            <a:endParaRPr lang="en-US" sz="1900"/>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2997695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2B8F0-EE3F-AA4A-A0C0-D8847B864130}"/>
              </a:ext>
            </a:extLst>
          </p:cNvPr>
          <p:cNvSpPr>
            <a:spLocks noGrp="1"/>
          </p:cNvSpPr>
          <p:nvPr>
            <p:ph type="ctrTitle"/>
          </p:nvPr>
        </p:nvSpPr>
        <p:spPr>
          <a:xfrm>
            <a:off x="1524397" y="1663304"/>
            <a:ext cx="9146381" cy="1846659"/>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9DC10-1681-DA46-AFB4-7D82E7053B4C}"/>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CBFD57-4D0F-6D49-AB2D-B2914E72090D}"/>
              </a:ext>
            </a:extLst>
          </p:cNvPr>
          <p:cNvSpPr>
            <a:spLocks noGrp="1"/>
          </p:cNvSpPr>
          <p:nvPr>
            <p:ph type="dt" sz="half" idx="10"/>
          </p:nvPr>
        </p:nvSpPr>
        <p:spPr/>
        <p:txBody>
          <a:bodyPr/>
          <a:lstStyle/>
          <a:p>
            <a:fld id="{1FB2D98C-1ABF-2C46-A68C-5380F546C82F}" type="datetimeFigureOut">
              <a:rPr lang="en-US" smtClean="0"/>
              <a:t>11/12/2020</a:t>
            </a:fld>
            <a:endParaRPr lang="en-US"/>
          </a:p>
        </p:txBody>
      </p:sp>
      <p:sp>
        <p:nvSpPr>
          <p:cNvPr id="5" name="Footer Placeholder 4">
            <a:extLst>
              <a:ext uri="{FF2B5EF4-FFF2-40B4-BE49-F238E27FC236}">
                <a16:creationId xmlns:a16="http://schemas.microsoft.com/office/drawing/2014/main" id="{84F431F4-917F-2048-8831-A897F78A8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3010B-E12F-FF4A-8E18-5D4E0668DD72}"/>
              </a:ext>
            </a:extLst>
          </p:cNvPr>
          <p:cNvSpPr>
            <a:spLocks noGrp="1"/>
          </p:cNvSpPr>
          <p:nvPr>
            <p:ph type="sldNum" sz="quarter" idx="12"/>
          </p:nvPr>
        </p:nvSpPr>
        <p:spPr/>
        <p:txBody>
          <a:bodyPr/>
          <a:lstStyle/>
          <a:p>
            <a:fld id="{FDB3B366-88BB-EB42-8394-83C90363FEDD}" type="slidenum">
              <a:rPr lang="en-US" smtClean="0"/>
              <a:t>‹#›</a:t>
            </a:fld>
            <a:endParaRPr lang="en-US"/>
          </a:p>
        </p:txBody>
      </p:sp>
    </p:spTree>
    <p:extLst>
      <p:ext uri="{BB962C8B-B14F-4D97-AF65-F5344CB8AC3E}">
        <p14:creationId xmlns:p14="http://schemas.microsoft.com/office/powerpoint/2010/main" val="14571963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947365354"/>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533344643"/>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183365911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05415451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212956771"/>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628653842"/>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613349334"/>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1118241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264202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556275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9137526"/>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3114514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790623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191727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7483889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2960733655"/>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9224372"/>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775663604"/>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94129567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78015181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5137505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722684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12261410"/>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59864999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3541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990950112"/>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98271701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32613633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29162415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roduct Description ">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11186477"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0729338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solidFill>
                  <a:schemeClr val="tx1"/>
                </a:solidFill>
              </a:defRPr>
            </a:lvl1pPr>
            <a:lvl2pPr marL="395683" indent="0">
              <a:buNone/>
              <a:defRPr sz="1200">
                <a:solidFill>
                  <a:schemeClr val="tx1"/>
                </a:solidFill>
              </a:defRPr>
            </a:lvl2pPr>
          </a:lstStyle>
          <a:p>
            <a:pPr lvl="0"/>
            <a:r>
              <a:rPr lang="en-US" noProof="0"/>
              <a:t>“Quote goes here </a:t>
            </a:r>
            <a:br>
              <a:rPr lang="en-US" noProof="0"/>
            </a:br>
            <a:r>
              <a:rPr lang="en-US" noProof="0"/>
              <a:t>and here.”</a:t>
            </a:r>
          </a:p>
          <a:p>
            <a:pPr lvl="1"/>
            <a:r>
              <a:rPr lang="en-US" noProof="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a:t>Insert page title (sentence case)</a:t>
            </a:r>
            <a:endParaRPr lang="en-US"/>
          </a:p>
        </p:txBody>
      </p:sp>
    </p:spTree>
    <p:extLst>
      <p:ext uri="{BB962C8B-B14F-4D97-AF65-F5344CB8AC3E}">
        <p14:creationId xmlns:p14="http://schemas.microsoft.com/office/powerpoint/2010/main" val="21128149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Recent Innovation Slide">
    <p:spTree>
      <p:nvGrpSpPr>
        <p:cNvPr id="1" name=""/>
        <p:cNvGrpSpPr/>
        <p:nvPr/>
      </p:nvGrpSpPr>
      <p:grpSpPr>
        <a:xfrm>
          <a:off x="0" y="0"/>
          <a:ext cx="0" cy="0"/>
          <a:chOff x="0" y="0"/>
          <a:chExt cx="0" cy="0"/>
        </a:xfrm>
      </p:grpSpPr>
      <p:sp>
        <p:nvSpPr>
          <p:cNvPr id="7" name="Oval 6"/>
          <p:cNvSpPr/>
          <p:nvPr/>
        </p:nvSpPr>
        <p:spPr bwMode="gray">
          <a:xfrm>
            <a:off x="-722424" y="504000"/>
            <a:ext cx="13639326" cy="7130463"/>
          </a:xfrm>
          <a:prstGeom prst="ellipse">
            <a:avLst/>
          </a:prstGeom>
          <a:solidFill>
            <a:schemeClr val="accent3">
              <a:lumMod val="50000"/>
              <a:alpha val="40000"/>
            </a:schemeClr>
          </a:solidFill>
          <a:ln w="6350" algn="ctr">
            <a:noFill/>
            <a:miter lim="800000"/>
            <a:headEnd/>
            <a:tailEnd/>
          </a:ln>
          <a:effectLst>
            <a:softEdge rad="1270000"/>
          </a:effectLst>
        </p:spPr>
        <p:txBody>
          <a:bodyPr lIns="89977" tIns="71981" rIns="89977" bIns="71981" rtlCol="0" anchor="ctr"/>
          <a:lstStyle/>
          <a:p>
            <a:pPr algn="ctr" fontAlgn="base">
              <a:spcBef>
                <a:spcPct val="50000"/>
              </a:spcBef>
              <a:spcAft>
                <a:spcPct val="0"/>
              </a:spcAft>
              <a:buClr>
                <a:srgbClr val="F0AB00"/>
              </a:buClr>
              <a:buSzPct val="80000"/>
              <a:defRPr/>
            </a:pPr>
            <a:endParaRPr lang="en-US" sz="1799" kern="0">
              <a:solidFill>
                <a:srgbClr val="FFFFFF"/>
              </a:solidFill>
              <a:ea typeface="Arial Unicode MS" pitchFamily="34" charset="-128"/>
              <a:cs typeface="Arial Unicode MS" pitchFamily="34" charset="-128"/>
            </a:endParaRPr>
          </a:p>
        </p:txBody>
      </p:sp>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
        <p:nvSpPr>
          <p:cNvPr id="5" name="Arrow: Pentagon 4"/>
          <p:cNvSpPr/>
          <p:nvPr/>
        </p:nvSpPr>
        <p:spPr bwMode="gray">
          <a:xfrm>
            <a:off x="0" y="-1"/>
            <a:ext cx="2598345" cy="280657"/>
          </a:xfrm>
          <a:prstGeom prst="homePlate">
            <a:avLst/>
          </a:prstGeom>
          <a:gradFill flip="none" rotWithShape="1">
            <a:gsLst>
              <a:gs pos="0">
                <a:schemeClr val="accent1"/>
              </a:gs>
              <a:gs pos="98000">
                <a:srgbClr val="000819"/>
              </a:gs>
              <a:gs pos="100000">
                <a:schemeClr val="bg1"/>
              </a:gs>
            </a:gsLst>
            <a:lin ang="0" scaled="1"/>
            <a:tileRect/>
          </a:gra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800" b="1" kern="0" spc="100">
                <a:latin typeface="+mn-lt"/>
                <a:ea typeface="Arial Unicode MS" pitchFamily="34" charset="-128"/>
                <a:cs typeface="Arial Unicode MS" pitchFamily="34" charset="-128"/>
              </a:rPr>
              <a:t>Recent Innovations</a:t>
            </a:r>
            <a:endParaRPr kumimoji="0" lang="en-US" sz="800" b="1" i="0" u="none" strike="noStrike" kern="0" cap="none" spc="100" normalizeH="0" noProof="0" err="1">
              <a:ln>
                <a:noFill/>
              </a:ln>
              <a:effectLst/>
              <a:uLnTx/>
              <a:uFillTx/>
              <a:latin typeface="+mn-lt"/>
              <a:ea typeface="Arial Unicode MS" pitchFamily="34" charset="-128"/>
              <a:cs typeface="Arial Unicode MS" pitchFamily="34" charset="-128"/>
            </a:endParaRPr>
          </a:p>
        </p:txBody>
      </p:sp>
      <p:sp>
        <p:nvSpPr>
          <p:cNvPr id="6" name="Text placeholder - column 2"/>
          <p:cNvSpPr>
            <a:spLocks noGrp="1"/>
          </p:cNvSpPr>
          <p:nvPr>
            <p:ph type="body" sz="quarter" idx="11" hasCustomPrompt="1"/>
          </p:nvPr>
        </p:nvSpPr>
        <p:spPr>
          <a:xfrm>
            <a:off x="503998" y="873332"/>
            <a:ext cx="11186477" cy="393493"/>
          </a:xfrm>
        </p:spPr>
        <p:txBody>
          <a:bodyPr/>
          <a:lstStyle>
            <a:lvl1pPr>
              <a:defRPr/>
            </a:lvl1pPr>
          </a:lstStyle>
          <a:p>
            <a:pPr lvl="0"/>
            <a:r>
              <a:rPr lang="en-US" noProof="0"/>
              <a:t>First level</a:t>
            </a:r>
            <a:endParaRPr lang="en-US"/>
          </a:p>
        </p:txBody>
      </p:sp>
    </p:spTree>
    <p:extLst>
      <p:ext uri="{BB962C8B-B14F-4D97-AF65-F5344CB8AC3E}">
        <p14:creationId xmlns:p14="http://schemas.microsoft.com/office/powerpoint/2010/main" val="748984085"/>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Focus - Q1/2019 + Q2/20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0A1D-C282-416A-872D-0B57731CDBAC}"/>
              </a:ext>
            </a:extLst>
          </p:cNvPr>
          <p:cNvSpPr>
            <a:spLocks noGrp="1"/>
          </p:cNvSpPr>
          <p:nvPr>
            <p:ph type="title"/>
          </p:nvPr>
        </p:nvSpPr>
        <p:spPr/>
        <p:txBody>
          <a:bodyPr/>
          <a:lstStyle/>
          <a:p>
            <a:r>
              <a:rPr lang="en-US"/>
              <a:t>Click to edit Master title style</a:t>
            </a:r>
          </a:p>
        </p:txBody>
      </p:sp>
      <p:sp>
        <p:nvSpPr>
          <p:cNvPr id="4" name="Oval 3">
            <a:extLst>
              <a:ext uri="{FF2B5EF4-FFF2-40B4-BE49-F238E27FC236}">
                <a16:creationId xmlns:a16="http://schemas.microsoft.com/office/drawing/2014/main" id="{7191DB6B-881D-4C4C-886A-9B9B3E56158E}"/>
              </a:ext>
            </a:extLst>
          </p:cNvPr>
          <p:cNvSpPr/>
          <p:nvPr userDrawn="1"/>
        </p:nvSpPr>
        <p:spPr bwMode="gray">
          <a:xfrm>
            <a:off x="-837233" y="873333"/>
            <a:ext cx="13639326" cy="7130463"/>
          </a:xfrm>
          <a:prstGeom prst="ellipse">
            <a:avLst/>
          </a:prstGeom>
          <a:solidFill>
            <a:schemeClr val="accent3">
              <a:lumMod val="50000"/>
              <a:alpha val="40000"/>
            </a:schemeClr>
          </a:solidFill>
          <a:ln w="6350" algn="ctr">
            <a:noFill/>
            <a:miter lim="800000"/>
            <a:headEnd/>
            <a:tailEnd/>
          </a:ln>
          <a:effectLst>
            <a:softEdge rad="1270000"/>
          </a:effectLst>
        </p:spPr>
        <p:txBody>
          <a:bodyPr lIns="89954" tIns="71962" rIns="89954" bIns="71962" rtlCol="0" anchor="ctr"/>
          <a:lstStyle/>
          <a:p>
            <a:pPr algn="ctr" fontAlgn="base">
              <a:spcBef>
                <a:spcPct val="50000"/>
              </a:spcBef>
              <a:spcAft>
                <a:spcPct val="0"/>
              </a:spcAft>
              <a:buClr>
                <a:srgbClr val="F0AB00"/>
              </a:buClr>
              <a:buSzPct val="80000"/>
              <a:defRPr/>
            </a:pPr>
            <a:endParaRPr lang="en-US" sz="1798" kern="0">
              <a:solidFill>
                <a:srgbClr val="FFFFFF"/>
              </a:solidFill>
              <a:ea typeface="Arial Unicode MS" pitchFamily="34" charset="-128"/>
              <a:cs typeface="Arial Unicode MS" pitchFamily="34" charset="-128"/>
            </a:endParaRPr>
          </a:p>
        </p:txBody>
      </p:sp>
      <p:sp>
        <p:nvSpPr>
          <p:cNvPr id="8" name="Arrow: Pentagon 7">
            <a:extLst>
              <a:ext uri="{FF2B5EF4-FFF2-40B4-BE49-F238E27FC236}">
                <a16:creationId xmlns:a16="http://schemas.microsoft.com/office/drawing/2014/main" id="{C4438139-E9C0-4209-8C3C-0A266108B7D8}"/>
              </a:ext>
            </a:extLst>
          </p:cNvPr>
          <p:cNvSpPr/>
          <p:nvPr userDrawn="1"/>
        </p:nvSpPr>
        <p:spPr bwMode="gray">
          <a:xfrm>
            <a:off x="1" y="-6220"/>
            <a:ext cx="2598345" cy="280657"/>
          </a:xfrm>
          <a:prstGeom prst="homePlate">
            <a:avLst/>
          </a:prstGeom>
          <a:gradFill flip="none" rotWithShape="1">
            <a:gsLst>
              <a:gs pos="0">
                <a:schemeClr val="accent4"/>
              </a:gs>
              <a:gs pos="98000">
                <a:srgbClr val="000819"/>
              </a:gs>
              <a:gs pos="100000">
                <a:schemeClr val="bg1"/>
              </a:gs>
            </a:gsLst>
            <a:lin ang="0" scaled="1"/>
            <a:tileRect/>
          </a:gradFill>
          <a:ln w="6350" algn="ctr">
            <a:noFill/>
            <a:miter lim="800000"/>
            <a:headEnd/>
            <a:tailEnd/>
          </a:ln>
        </p:spPr>
        <p:txBody>
          <a:bodyPr lIns="89977" tIns="71981" rIns="89977" bIns="71981" rtlCol="0" anchor="ctr"/>
          <a:lstStyle/>
          <a:p>
            <a:pPr marR="0" defTabSz="914126" eaLnBrk="1" fontAlgn="base" latinLnBrk="0" hangingPunct="1">
              <a:lnSpc>
                <a:spcPct val="100000"/>
              </a:lnSpc>
              <a:spcBef>
                <a:spcPct val="50000"/>
              </a:spcBef>
              <a:spcAft>
                <a:spcPct val="0"/>
              </a:spcAft>
              <a:buClr>
                <a:srgbClr val="F0AB00"/>
              </a:buClr>
              <a:buSzPct val="80000"/>
              <a:tabLst/>
            </a:pPr>
            <a:r>
              <a:rPr lang="en-US" sz="800" b="1" kern="0" spc="100" dirty="0">
                <a:latin typeface="+mn-lt"/>
                <a:ea typeface="Arial Unicode MS" pitchFamily="34" charset="-128"/>
                <a:cs typeface="Arial Unicode MS" pitchFamily="34" charset="-128"/>
              </a:rPr>
              <a:t>Q3 &amp; Q4 2019</a:t>
            </a:r>
            <a:endParaRPr kumimoji="0" lang="en-US" sz="800" b="1" i="0" u="none" strike="noStrike" kern="0" cap="none" spc="100" normalizeH="0" noProof="0" dirty="0">
              <a:ln>
                <a:noFill/>
              </a:ln>
              <a:effectLst/>
              <a:uLnTx/>
              <a:uFillTx/>
              <a:latin typeface="+mn-lt"/>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955261EC-4D1D-43CC-999C-E1C4DEB99436}"/>
              </a:ext>
            </a:extLst>
          </p:cNvPr>
          <p:cNvSpPr txBox="1"/>
          <p:nvPr userDrawn="1"/>
        </p:nvSpPr>
        <p:spPr bwMode="gray">
          <a:xfrm>
            <a:off x="7052713" y="6334580"/>
            <a:ext cx="4438175" cy="179948"/>
          </a:xfrm>
          <a:prstGeom prst="rect">
            <a:avLst/>
          </a:prstGeom>
          <a:noFill/>
          <a:ln w="6350" cmpd="thickThin">
            <a:noFill/>
          </a:ln>
          <a:effectLst/>
        </p:spPr>
        <p:txBody>
          <a:bodyPr wrap="square" lIns="35973" rIns="0" rtlCol="0" anchor="ctr" anchorCtr="0">
            <a:noAutofit/>
          </a:bodyPr>
          <a:lstStyle/>
          <a:p>
            <a:pPr marL="157022" marR="0" lvl="0" indent="-157022" algn="r" defTabSz="914126" rtl="0" eaLnBrk="1" fontAlgn="base" latinLnBrk="0" hangingPunct="1">
              <a:lnSpc>
                <a:spcPct val="100000"/>
              </a:lnSpc>
              <a:spcBef>
                <a:spcPct val="50000"/>
              </a:spcBef>
              <a:spcAft>
                <a:spcPct val="0"/>
              </a:spcAft>
              <a:buClr>
                <a:srgbClr val="F0AB00"/>
              </a:buClr>
              <a:buSzPct val="80000"/>
              <a:buFontTx/>
              <a:buNone/>
              <a:tabLst/>
              <a:defRPr/>
            </a:pPr>
            <a:r>
              <a:rPr kumimoji="0" lang="en-CA" sz="800" b="1" i="0" u="none" strike="noStrike" kern="0" cap="none" spc="0" normalizeH="0" baseline="0" noProof="0">
                <a:ln>
                  <a:noFill/>
                </a:ln>
                <a:effectLst/>
                <a:uLnTx/>
                <a:uFillTx/>
                <a:latin typeface="Arial"/>
                <a:ea typeface="Arial Unicode MS" pitchFamily="34" charset="-128"/>
                <a:cs typeface="Arial Unicode MS" pitchFamily="34" charset="-128"/>
              </a:rPr>
              <a:t>This is the current state of planning and may be changed by SAP at any time.</a:t>
            </a:r>
            <a:endParaRPr kumimoji="0" lang="en-US" sz="800" b="1" i="0" u="none" strike="noStrike" kern="0" cap="none" spc="0" normalizeH="0" baseline="0" noProof="0">
              <a:ln>
                <a:noFill/>
              </a:ln>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1317155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Focus - Future Dir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0A1D-C282-416A-872D-0B57731CDBAC}"/>
              </a:ext>
            </a:extLst>
          </p:cNvPr>
          <p:cNvSpPr>
            <a:spLocks noGrp="1"/>
          </p:cNvSpPr>
          <p:nvPr>
            <p:ph type="title"/>
          </p:nvPr>
        </p:nvSpPr>
        <p:spPr/>
        <p:txBody>
          <a:bodyPr/>
          <a:lstStyle/>
          <a:p>
            <a:r>
              <a:rPr lang="en-US"/>
              <a:t>Click to edit Master title style</a:t>
            </a:r>
          </a:p>
        </p:txBody>
      </p:sp>
      <p:sp>
        <p:nvSpPr>
          <p:cNvPr id="4" name="Oval 3">
            <a:extLst>
              <a:ext uri="{FF2B5EF4-FFF2-40B4-BE49-F238E27FC236}">
                <a16:creationId xmlns:a16="http://schemas.microsoft.com/office/drawing/2014/main" id="{7191DB6B-881D-4C4C-886A-9B9B3E56158E}"/>
              </a:ext>
            </a:extLst>
          </p:cNvPr>
          <p:cNvSpPr/>
          <p:nvPr userDrawn="1"/>
        </p:nvSpPr>
        <p:spPr bwMode="gray">
          <a:xfrm>
            <a:off x="-837233" y="873333"/>
            <a:ext cx="13639326" cy="7130463"/>
          </a:xfrm>
          <a:prstGeom prst="ellipse">
            <a:avLst/>
          </a:prstGeom>
          <a:solidFill>
            <a:schemeClr val="accent3">
              <a:lumMod val="50000"/>
              <a:alpha val="40000"/>
            </a:schemeClr>
          </a:solidFill>
          <a:ln w="6350" algn="ctr">
            <a:noFill/>
            <a:miter lim="800000"/>
            <a:headEnd/>
            <a:tailEnd/>
          </a:ln>
          <a:effectLst>
            <a:softEdge rad="1270000"/>
          </a:effectLst>
        </p:spPr>
        <p:txBody>
          <a:bodyPr lIns="89954" tIns="71962" rIns="89954" bIns="71962" rtlCol="0" anchor="ctr"/>
          <a:lstStyle/>
          <a:p>
            <a:pPr algn="ctr" fontAlgn="base">
              <a:spcBef>
                <a:spcPct val="50000"/>
              </a:spcBef>
              <a:spcAft>
                <a:spcPct val="0"/>
              </a:spcAft>
              <a:buClr>
                <a:srgbClr val="F0AB00"/>
              </a:buClr>
              <a:buSzPct val="80000"/>
              <a:defRPr/>
            </a:pPr>
            <a:endParaRPr lang="en-US" sz="1798" kern="0">
              <a:solidFill>
                <a:srgbClr val="FFFFFF"/>
              </a:solidFill>
              <a:ea typeface="Arial Unicode MS" pitchFamily="34" charset="-128"/>
              <a:cs typeface="Arial Unicode MS" pitchFamily="34" charset="-128"/>
            </a:endParaRPr>
          </a:p>
        </p:txBody>
      </p:sp>
      <p:sp>
        <p:nvSpPr>
          <p:cNvPr id="8" name="Arrow: Pentagon 7">
            <a:extLst>
              <a:ext uri="{FF2B5EF4-FFF2-40B4-BE49-F238E27FC236}">
                <a16:creationId xmlns:a16="http://schemas.microsoft.com/office/drawing/2014/main" id="{C4438139-E9C0-4209-8C3C-0A266108B7D8}"/>
              </a:ext>
            </a:extLst>
          </p:cNvPr>
          <p:cNvSpPr/>
          <p:nvPr userDrawn="1"/>
        </p:nvSpPr>
        <p:spPr bwMode="gray">
          <a:xfrm>
            <a:off x="1" y="-6220"/>
            <a:ext cx="2598345" cy="280657"/>
          </a:xfrm>
          <a:prstGeom prst="homePlate">
            <a:avLst/>
          </a:prstGeom>
          <a:gradFill flip="none" rotWithShape="1">
            <a:gsLst>
              <a:gs pos="0">
                <a:schemeClr val="accent4"/>
              </a:gs>
              <a:gs pos="98000">
                <a:srgbClr val="000819"/>
              </a:gs>
              <a:gs pos="100000">
                <a:schemeClr val="bg1"/>
              </a:gs>
            </a:gsLst>
            <a:lin ang="0" scaled="1"/>
            <a:tileRect/>
          </a:gradFill>
          <a:ln w="6350" algn="ctr">
            <a:noFill/>
            <a:miter lim="800000"/>
            <a:headEnd/>
            <a:tailEnd/>
          </a:ln>
        </p:spPr>
        <p:txBody>
          <a:bodyPr lIns="89977" tIns="71981" rIns="89977" bIns="71981" rtlCol="0" anchor="ctr"/>
          <a:lstStyle/>
          <a:p>
            <a:pPr marR="0" defTabSz="914126" eaLnBrk="1" fontAlgn="base" latinLnBrk="0" hangingPunct="1">
              <a:lnSpc>
                <a:spcPct val="100000"/>
              </a:lnSpc>
              <a:spcBef>
                <a:spcPct val="50000"/>
              </a:spcBef>
              <a:spcAft>
                <a:spcPct val="0"/>
              </a:spcAft>
              <a:buClr>
                <a:srgbClr val="F0AB00"/>
              </a:buClr>
              <a:buSzPct val="80000"/>
              <a:tabLst/>
            </a:pPr>
            <a:r>
              <a:rPr lang="en-US" sz="800" b="1" kern="0" spc="100">
                <a:latin typeface="+mn-lt"/>
                <a:ea typeface="Arial Unicode MS" pitchFamily="34" charset="-128"/>
                <a:cs typeface="Arial Unicode MS" pitchFamily="34" charset="-128"/>
              </a:rPr>
              <a:t>Future Direction</a:t>
            </a:r>
            <a:endParaRPr kumimoji="0" lang="en-US" sz="800" b="1" i="0" u="none" strike="noStrike" kern="0" cap="none" spc="100" normalizeH="0" noProof="0">
              <a:ln>
                <a:noFill/>
              </a:ln>
              <a:effectLst/>
              <a:uLnTx/>
              <a:uFillTx/>
              <a:latin typeface="+mn-lt"/>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955261EC-4D1D-43CC-999C-E1C4DEB99436}"/>
              </a:ext>
            </a:extLst>
          </p:cNvPr>
          <p:cNvSpPr txBox="1"/>
          <p:nvPr userDrawn="1"/>
        </p:nvSpPr>
        <p:spPr bwMode="gray">
          <a:xfrm>
            <a:off x="7052713" y="6334580"/>
            <a:ext cx="4438175" cy="179948"/>
          </a:xfrm>
          <a:prstGeom prst="rect">
            <a:avLst/>
          </a:prstGeom>
          <a:noFill/>
          <a:ln w="6350" cmpd="thickThin">
            <a:noFill/>
          </a:ln>
          <a:effectLst/>
        </p:spPr>
        <p:txBody>
          <a:bodyPr wrap="square" lIns="35973" rIns="0" rtlCol="0" anchor="ctr" anchorCtr="0">
            <a:noAutofit/>
          </a:bodyPr>
          <a:lstStyle/>
          <a:p>
            <a:pPr marL="157022" marR="0" lvl="0" indent="-157022" algn="r" defTabSz="914126" rtl="0" eaLnBrk="1" fontAlgn="base" latinLnBrk="0" hangingPunct="1">
              <a:lnSpc>
                <a:spcPct val="100000"/>
              </a:lnSpc>
              <a:spcBef>
                <a:spcPct val="50000"/>
              </a:spcBef>
              <a:spcAft>
                <a:spcPct val="0"/>
              </a:spcAft>
              <a:buClr>
                <a:srgbClr val="F0AB00"/>
              </a:buClr>
              <a:buSzPct val="80000"/>
              <a:buFontTx/>
              <a:buNone/>
              <a:tabLst/>
              <a:defRPr/>
            </a:pPr>
            <a:r>
              <a:rPr kumimoji="0" lang="en-CA" sz="800" b="1" i="0" u="none" strike="noStrike" kern="0" cap="none" spc="0" normalizeH="0" baseline="0" noProof="0">
                <a:ln>
                  <a:noFill/>
                </a:ln>
                <a:effectLst/>
                <a:uLnTx/>
                <a:uFillTx/>
                <a:latin typeface="Arial"/>
                <a:ea typeface="Arial Unicode MS" pitchFamily="34" charset="-128"/>
                <a:cs typeface="Arial Unicode MS" pitchFamily="34" charset="-128"/>
              </a:rPr>
              <a:t>This is the current state of planning and may be changed by SAP at any time.</a:t>
            </a:r>
            <a:endParaRPr kumimoji="0" lang="en-US" sz="800" b="1" i="0" u="none" strike="noStrike" kern="0" cap="none" spc="0" normalizeH="0" baseline="0" noProof="0">
              <a:ln>
                <a:noFill/>
              </a:ln>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42332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389788692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881962627"/>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1028670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1923341600"/>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2" r:id="rId31"/>
    <p:sldLayoutId id="2147483833" r:id="rId32"/>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2999937670"/>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33.png"/><Relationship Id="rId7" Type="http://schemas.openxmlformats.org/officeDocument/2006/relationships/slide" Target="slide20.xml"/><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slide" Target="slide32.xml"/><Relationship Id="rId5" Type="http://schemas.openxmlformats.org/officeDocument/2006/relationships/slide" Target="slide7.xml"/><Relationship Id="rId4" Type="http://schemas.openxmlformats.org/officeDocument/2006/relationships/image" Target="../media/image30.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slide" Target="slide20.xml"/><Relationship Id="rId5" Type="http://schemas.openxmlformats.org/officeDocument/2006/relationships/slide" Target="slide32.xml"/><Relationship Id="rId4" Type="http://schemas.openxmlformats.org/officeDocument/2006/relationships/slide" Target="slide7.xml"/><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6.png"/><Relationship Id="rId7" Type="http://schemas.openxmlformats.org/officeDocument/2006/relationships/slide" Target="slide32.xml"/><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slide" Target="slide7.xml"/><Relationship Id="rId5"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notesSlide" Target="../notesSlides/notesSlide14.xml"/><Relationship Id="rId7" Type="http://schemas.openxmlformats.org/officeDocument/2006/relationships/slide" Target="slide7.xml"/><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slide" Target="slide14.xml"/><Relationship Id="rId4" Type="http://schemas.openxmlformats.org/officeDocument/2006/relationships/image" Target="../media/image37.png"/><Relationship Id="rId9" Type="http://schemas.openxmlformats.org/officeDocument/2006/relationships/slide" Target="slide20.xml"/></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30.png"/><Relationship Id="rId11" Type="http://schemas.openxmlformats.org/officeDocument/2006/relationships/slide" Target="slide14.xml"/><Relationship Id="rId5" Type="http://schemas.openxmlformats.org/officeDocument/2006/relationships/image" Target="../media/image40.png"/><Relationship Id="rId10" Type="http://schemas.openxmlformats.org/officeDocument/2006/relationships/slide" Target="slide20.xml"/><Relationship Id="rId4" Type="http://schemas.openxmlformats.org/officeDocument/2006/relationships/image" Target="../media/image39.png"/><Relationship Id="rId9" Type="http://schemas.openxmlformats.org/officeDocument/2006/relationships/slide" Target="slide3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0.xml"/><Relationship Id="rId5" Type="http://schemas.openxmlformats.org/officeDocument/2006/relationships/image" Target="../media/image41.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42.png"/><Relationship Id="rId7" Type="http://schemas.openxmlformats.org/officeDocument/2006/relationships/slide" Target="slide20.xml"/><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slide" Target="slide17.xml"/><Relationship Id="rId5" Type="http://schemas.openxmlformats.org/officeDocument/2006/relationships/slide" Target="slide32.xml"/><Relationship Id="rId4" Type="http://schemas.openxmlformats.org/officeDocument/2006/relationships/slide" Target="slide7.xml"/></Relationships>
</file>

<file path=ppt/slides/_rels/slide18.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image" Target="../media/image43.png"/><Relationship Id="rId7" Type="http://schemas.openxmlformats.org/officeDocument/2006/relationships/slide" Target="slide7.xml"/><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30.png"/><Relationship Id="rId11" Type="http://schemas.openxmlformats.org/officeDocument/2006/relationships/slide" Target="slide14.xml"/><Relationship Id="rId5" Type="http://schemas.openxmlformats.org/officeDocument/2006/relationships/image" Target="../media/image45.png"/><Relationship Id="rId10" Type="http://schemas.openxmlformats.org/officeDocument/2006/relationships/slide" Target="slide20.xml"/><Relationship Id="rId4" Type="http://schemas.openxmlformats.org/officeDocument/2006/relationships/image" Target="../media/image44.png"/><Relationship Id="rId9"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slide" Target="slide14.xml"/><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slide" Target="slide20.xml"/><Relationship Id="rId5" Type="http://schemas.openxmlformats.org/officeDocument/2006/relationships/slide" Target="slide32.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png"/><Relationship Id="rId7" Type="http://schemas.openxmlformats.org/officeDocument/2006/relationships/slide" Target="slide14.xml"/><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slide" Target="slide20.xml"/><Relationship Id="rId11" Type="http://schemas.openxmlformats.org/officeDocument/2006/relationships/image" Target="../media/image50.png"/><Relationship Id="rId5" Type="http://schemas.openxmlformats.org/officeDocument/2006/relationships/slide" Target="slide32.xml"/><Relationship Id="rId10" Type="http://schemas.openxmlformats.org/officeDocument/2006/relationships/image" Target="../media/image49.png"/><Relationship Id="rId4" Type="http://schemas.openxmlformats.org/officeDocument/2006/relationships/slide" Target="slide7.xml"/><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hyperlink" Target="https://www.sapappcenter.com/" TargetMode="External"/><Relationship Id="rId3" Type="http://schemas.openxmlformats.org/officeDocument/2006/relationships/image" Target="../media/image46.png"/><Relationship Id="rId7" Type="http://schemas.openxmlformats.org/officeDocument/2006/relationships/slide" Target="slide14.xml"/><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slide" Target="slide20.xml"/><Relationship Id="rId5" Type="http://schemas.openxmlformats.org/officeDocument/2006/relationships/slide" Target="slide32.xml"/><Relationship Id="rId4" Type="http://schemas.openxmlformats.org/officeDocument/2006/relationships/slide" Target="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6.svg"/><Relationship Id="rId11" Type="http://schemas.openxmlformats.org/officeDocument/2006/relationships/image" Target="../media/image66.svg"/><Relationship Id="rId5" Type="http://schemas.openxmlformats.org/officeDocument/2006/relationships/image" Target="../media/image55.png"/><Relationship Id="rId1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54.svg"/><Relationship Id="rId9" Type="http://schemas.openxmlformats.org/officeDocument/2006/relationships/image" Target="../media/image62.png"/><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hyperlink" Target="http://www.sap.com/datawarehousecloudcalculator" TargetMode="External"/><Relationship Id="rId13"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hyperlink" Target="https://help.sap.com/viewer/product/SAP_DATA_WAREHOUSE_CLOUD" TargetMode="External"/><Relationship Id="rId12" Type="http://schemas.openxmlformats.org/officeDocument/2006/relationships/hyperlink" Target="https://surveys.sap.com/jfe/form/SV_0V3dWWzLKF9exTf" TargetMode="External"/><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hyperlink" Target="http://www.sapdatawarehouse.cloud/" TargetMode="External"/><Relationship Id="rId11" Type="http://schemas.openxmlformats.org/officeDocument/2006/relationships/hyperlink" Target="https://github.com/SAP-samples/data-warehouse-cloud-content" TargetMode="External"/><Relationship Id="rId5" Type="http://schemas.openxmlformats.org/officeDocument/2006/relationships/image" Target="../media/image71.png"/><Relationship Id="rId10" Type="http://schemas.openxmlformats.org/officeDocument/2006/relationships/hyperlink" Target="https://community.sap.com/topics/data-warehouse-cloud" TargetMode="External"/><Relationship Id="rId4" Type="http://schemas.openxmlformats.org/officeDocument/2006/relationships/image" Target="../media/image70.png"/><Relationship Id="rId9" Type="http://schemas.openxmlformats.org/officeDocument/2006/relationships/hyperlink" Target="https://roadmaps.sap.com/#/board?categoryItems=73555000100800002141"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sapdigital.com/sap-data-warehouse-cloud-trial.html" TargetMode="External"/><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hyperlink" Target="https://www.sap.com/products/data-intelligence.html" TargetMode="External"/><Relationship Id="rId4" Type="http://schemas.openxmlformats.org/officeDocument/2006/relationships/hyperlink" Target="https://community.sap.com/topics/data-intelligenc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hyperlink" Target="http://www.sap.com/datawarehousecloudcalculator" TargetMode="External"/><Relationship Id="rId13" Type="http://schemas.openxmlformats.org/officeDocument/2006/relationships/image" Target="../media/image76.png"/><Relationship Id="rId3" Type="http://schemas.openxmlformats.org/officeDocument/2006/relationships/image" Target="../media/image69.png"/><Relationship Id="rId7" Type="http://schemas.openxmlformats.org/officeDocument/2006/relationships/hyperlink" Target="https://help.sap.com/viewer/product/SAP_DATA_WAREHOUSE_CLOUD" TargetMode="External"/><Relationship Id="rId12" Type="http://schemas.openxmlformats.org/officeDocument/2006/relationships/hyperlink" Target="https://surveys.sap.com/jfe/form/SV_0V3dWWzLKF9exTf" TargetMode="External"/><Relationship Id="rId2" Type="http://schemas.openxmlformats.org/officeDocument/2006/relationships/image" Target="../media/image13.png"/><Relationship Id="rId1" Type="http://schemas.openxmlformats.org/officeDocument/2006/relationships/slideLayout" Target="../slideLayouts/slideLayout26.xml"/><Relationship Id="rId6" Type="http://schemas.openxmlformats.org/officeDocument/2006/relationships/hyperlink" Target="http://www.sapdatawarehouse.cloud/" TargetMode="External"/><Relationship Id="rId11" Type="http://schemas.openxmlformats.org/officeDocument/2006/relationships/hyperlink" Target="https://github.com/SAP-samples/data-warehouse-cloud-content" TargetMode="External"/><Relationship Id="rId5" Type="http://schemas.openxmlformats.org/officeDocument/2006/relationships/image" Target="../media/image71.png"/><Relationship Id="rId10" Type="http://schemas.openxmlformats.org/officeDocument/2006/relationships/hyperlink" Target="https://community.sap.com/topics/data-warehouse-cloud" TargetMode="External"/><Relationship Id="rId4" Type="http://schemas.openxmlformats.org/officeDocument/2006/relationships/image" Target="../media/image70.png"/><Relationship Id="rId9" Type="http://schemas.openxmlformats.org/officeDocument/2006/relationships/hyperlink" Target="https://roadmaps.sap.com/board?PRODUCT=73555000100800002141" TargetMode="External"/><Relationship Id="rId1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26.xml"/><Relationship Id="rId4" Type="http://schemas.openxmlformats.org/officeDocument/2006/relationships/hyperlink" Target="https://info.sapdigital.com/sap-data-warehouse-cloud-trial.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www.sap.com/products" TargetMode="External"/><Relationship Id="rId4" Type="http://schemas.openxmlformats.org/officeDocument/2006/relationships/hyperlink" Target="http://www.sap.com/communit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7.xml"/><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slide" Target="slide14.xml"/><Relationship Id="rId5" Type="http://schemas.openxmlformats.org/officeDocument/2006/relationships/slide" Target="slide20.xml"/><Relationship Id="rId4" Type="http://schemas.openxmlformats.org/officeDocument/2006/relationships/slide" Target="slide32.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30.png"/><Relationship Id="rId7" Type="http://schemas.openxmlformats.org/officeDocument/2006/relationships/slide" Target="slide20.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slide" Target="slide32.xml"/><Relationship Id="rId5" Type="http://schemas.openxmlformats.org/officeDocument/2006/relationships/slide" Target="slide7.xml"/><Relationship Id="rId4" Type="http://schemas.openxmlformats.org/officeDocument/2006/relationships/image" Target="../media/image31.gif"/><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slide" Target="slide14.xml"/><Relationship Id="rId5" Type="http://schemas.openxmlformats.org/officeDocument/2006/relationships/slide" Target="slide20.xml"/><Relationship Id="rId4" Type="http://schemas.openxmlformats.org/officeDocument/2006/relationships/slide" Target="slide32.xml"/></Relationships>
</file>

<file path=ppt/slides/_rels/slide9.xml.rels><?xml version="1.0" encoding="UTF-8" standalone="yes"?>
<Relationships xmlns="http://schemas.openxmlformats.org/package/2006/relationships"><Relationship Id="rId8" Type="http://schemas.openxmlformats.org/officeDocument/2006/relationships/hyperlink" Target="https://www.snaplogic.com/snaps" TargetMode="External"/><Relationship Id="rId3" Type="http://schemas.openxmlformats.org/officeDocument/2006/relationships/slide" Target="slide7.xml"/><Relationship Id="rId7" Type="http://schemas.openxmlformats.org/officeDocument/2006/relationships/hyperlink" Target="https://www.apos.com/content/apos-live-data-gateway" TargetMode="External"/><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slide" Target="slide14.xml"/><Relationship Id="rId5" Type="http://schemas.openxmlformats.org/officeDocument/2006/relationships/slide" Target="slide20.xml"/><Relationship Id="rId10" Type="http://schemas.openxmlformats.org/officeDocument/2006/relationships/hyperlink" Target="https://www.adverity.com/data-connectors/" TargetMode="External"/><Relationship Id="rId4" Type="http://schemas.openxmlformats.org/officeDocument/2006/relationships/slide" Target="slide32.xml"/><Relationship Id="rId9" Type="http://schemas.openxmlformats.org/officeDocument/2006/relationships/hyperlink" Target="https://www.informatica.com/products/cloud-integration/connectivity/connector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p:txBody>
          <a:bodyPr/>
          <a:lstStyle/>
          <a:p>
            <a:r>
              <a:rPr lang="en-US" dirty="0"/>
              <a:t>Ingo Hilgefort, SAP</a:t>
            </a:r>
          </a:p>
        </p:txBody>
      </p:sp>
      <p:sp>
        <p:nvSpPr>
          <p:cNvPr id="8" name="Presentation Title"/>
          <p:cNvSpPr>
            <a:spLocks noGrp="1"/>
          </p:cNvSpPr>
          <p:nvPr>
            <p:ph type="title"/>
          </p:nvPr>
        </p:nvSpPr>
        <p:spPr/>
        <p:txBody>
          <a:bodyPr/>
          <a:lstStyle/>
          <a:p>
            <a:r>
              <a:rPr lang="en-US" sz="3200" dirty="0"/>
              <a:t>Exploring SAP Data Warehouse Cloud from A to Z</a:t>
            </a:r>
          </a:p>
        </p:txBody>
      </p:sp>
      <p:pic>
        <p:nvPicPr>
          <p:cNvPr id="5" name="Picture Placeholder 4">
            <a:extLst>
              <a:ext uri="{FF2B5EF4-FFF2-40B4-BE49-F238E27FC236}">
                <a16:creationId xmlns:a16="http://schemas.microsoft.com/office/drawing/2014/main" id="{30320A7E-E088-B24B-A11E-63A08537428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22" r="22"/>
          <a:stretch>
            <a:fillRect/>
          </a:stretch>
        </p:blipFill>
        <p:spPr/>
      </p:pic>
      <p:sp>
        <p:nvSpPr>
          <p:cNvPr id="6" name="Text Placeholder 5">
            <a:extLst>
              <a:ext uri="{FF2B5EF4-FFF2-40B4-BE49-F238E27FC236}">
                <a16:creationId xmlns:a16="http://schemas.microsoft.com/office/drawing/2014/main" id="{BEEC7C50-CE1C-4794-803B-2ECEF028C4FC}"/>
              </a:ext>
            </a:extLst>
          </p:cNvPr>
          <p:cNvSpPr>
            <a:spLocks noGrp="1"/>
          </p:cNvSpPr>
          <p:nvPr>
            <p:ph type="body" sz="quarter" idx="4294967295"/>
          </p:nvPr>
        </p:nvSpPr>
        <p:spPr>
          <a:xfrm>
            <a:off x="288000" y="3600449"/>
            <a:ext cx="1961488" cy="315117"/>
          </a:xfrm>
        </p:spPr>
        <p:txBody>
          <a:bodyPr>
            <a:normAutofit/>
          </a:bodyPr>
          <a:lstStyle/>
          <a:p>
            <a:r>
              <a:rPr lang="en-US" dirty="0"/>
              <a:t>ANA364</a:t>
            </a:r>
          </a:p>
        </p:txBody>
      </p:sp>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C0DF3372-AFD6-FA49-8A5F-EECBDB1BA90B}"/>
              </a:ext>
            </a:extLst>
          </p:cNvPr>
          <p:cNvPicPr>
            <a:picLocks noChangeAspect="1"/>
          </p:cNvPicPr>
          <p:nvPr/>
        </p:nvPicPr>
        <p:blipFill rotWithShape="1">
          <a:blip r:embed="rId3"/>
          <a:srcRect r="8472"/>
          <a:stretch/>
        </p:blipFill>
        <p:spPr>
          <a:xfrm>
            <a:off x="5456511" y="2277728"/>
            <a:ext cx="5056178" cy="2818452"/>
          </a:xfrm>
          <a:prstGeom prst="rect">
            <a:avLst/>
          </a:prstGeom>
        </p:spPr>
      </p:pic>
      <p:sp>
        <p:nvSpPr>
          <p:cNvPr id="2" name="Title 1">
            <a:extLst>
              <a:ext uri="{FF2B5EF4-FFF2-40B4-BE49-F238E27FC236}">
                <a16:creationId xmlns:a16="http://schemas.microsoft.com/office/drawing/2014/main" id="{EF667058-EA80-45B2-8714-4F011B075B5F}"/>
              </a:ext>
            </a:extLst>
          </p:cNvPr>
          <p:cNvSpPr>
            <a:spLocks noGrp="1"/>
          </p:cNvSpPr>
          <p:nvPr>
            <p:ph type="title"/>
          </p:nvPr>
        </p:nvSpPr>
        <p:spPr/>
        <p:txBody>
          <a:bodyPr/>
          <a:lstStyle/>
          <a:p>
            <a:r>
              <a:rPr lang="en-US" sz="2399">
                <a:solidFill>
                  <a:schemeClr val="accent1"/>
                </a:solidFill>
              </a:rPr>
              <a:t>Data Sources &amp; Ingestion: </a:t>
            </a:r>
            <a:r>
              <a:rPr lang="en-US" sz="2399"/>
              <a:t>Local File Upload</a:t>
            </a:r>
            <a:endParaRPr lang="en-US"/>
          </a:p>
        </p:txBody>
      </p:sp>
      <p:pic>
        <p:nvPicPr>
          <p:cNvPr id="13" name="Picture 12" descr="laptop.png">
            <a:extLst>
              <a:ext uri="{FF2B5EF4-FFF2-40B4-BE49-F238E27FC236}">
                <a16:creationId xmlns:a16="http://schemas.microsoft.com/office/drawing/2014/main" id="{2E3BB723-89D6-432C-B2B5-AEA42DC6E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4414211" y="2029342"/>
            <a:ext cx="7112125" cy="3750232"/>
          </a:xfrm>
          <a:prstGeom prst="rect">
            <a:avLst/>
          </a:prstGeom>
        </p:spPr>
      </p:pic>
      <p:sp>
        <p:nvSpPr>
          <p:cNvPr id="20" name="Rectangle 19">
            <a:hlinkClick r:id="rId5" action="ppaction://hlinksldjump"/>
            <a:extLst>
              <a:ext uri="{FF2B5EF4-FFF2-40B4-BE49-F238E27FC236}">
                <a16:creationId xmlns:a16="http://schemas.microsoft.com/office/drawing/2014/main" id="{C73C5C0B-1310-D048-BF35-895C82C3EE6C}"/>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1" name="Rectangle 20">
            <a:hlinkClick r:id="rId6" action="ppaction://hlinksldjump"/>
            <a:extLst>
              <a:ext uri="{FF2B5EF4-FFF2-40B4-BE49-F238E27FC236}">
                <a16:creationId xmlns:a16="http://schemas.microsoft.com/office/drawing/2014/main" id="{143625F2-5018-2048-BD3E-8C32B30953F2}"/>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Data Sources &amp; Ingestion</a:t>
            </a:r>
          </a:p>
        </p:txBody>
      </p:sp>
      <p:sp>
        <p:nvSpPr>
          <p:cNvPr id="22" name="Rectangle 21">
            <a:hlinkClick r:id="rId6" action="ppaction://hlinksldjump"/>
            <a:extLst>
              <a:ext uri="{FF2B5EF4-FFF2-40B4-BE49-F238E27FC236}">
                <a16:creationId xmlns:a16="http://schemas.microsoft.com/office/drawing/2014/main" id="{A52EE524-2493-F148-9B95-DA5E631DDD05}"/>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Services</a:t>
            </a:r>
          </a:p>
        </p:txBody>
      </p:sp>
      <p:sp>
        <p:nvSpPr>
          <p:cNvPr id="23" name="Rectangle 22">
            <a:hlinkClick r:id="" action="ppaction://noaction"/>
            <a:extLst>
              <a:ext uri="{FF2B5EF4-FFF2-40B4-BE49-F238E27FC236}">
                <a16:creationId xmlns:a16="http://schemas.microsoft.com/office/drawing/2014/main" id="{892A51F7-74E6-F740-8E7D-4EC0CE89A6F3}"/>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endParaRPr>
          </a:p>
        </p:txBody>
      </p:sp>
      <p:sp>
        <p:nvSpPr>
          <p:cNvPr id="24" name="Rectangle 23">
            <a:hlinkClick r:id="rId7" action="ppaction://hlinksldjump"/>
            <a:extLst>
              <a:ext uri="{FF2B5EF4-FFF2-40B4-BE49-F238E27FC236}">
                <a16:creationId xmlns:a16="http://schemas.microsoft.com/office/drawing/2014/main" id="{E8052FD0-EB52-E747-B1D5-746123A553A4}"/>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5" name="Rectangle 24">
            <a:hlinkClick r:id="rId8" action="ppaction://hlinksldjump"/>
            <a:extLst>
              <a:ext uri="{FF2B5EF4-FFF2-40B4-BE49-F238E27FC236}">
                <a16:creationId xmlns:a16="http://schemas.microsoft.com/office/drawing/2014/main" id="{87E32D98-4FFD-604F-B3D2-2579890F739E}"/>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6" name="Rectangle 25">
            <a:hlinkClick r:id="" action="ppaction://noaction"/>
            <a:extLst>
              <a:ext uri="{FF2B5EF4-FFF2-40B4-BE49-F238E27FC236}">
                <a16:creationId xmlns:a16="http://schemas.microsoft.com/office/drawing/2014/main" id="{54E8624B-6F79-2148-ABB1-0F51F3D5EF4C}"/>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16" name="Picture 15">
            <a:extLst>
              <a:ext uri="{FF2B5EF4-FFF2-40B4-BE49-F238E27FC236}">
                <a16:creationId xmlns:a16="http://schemas.microsoft.com/office/drawing/2014/main" id="{2A96E53A-538F-48FE-A2AA-DA8F4401220B}"/>
              </a:ext>
            </a:extLst>
          </p:cNvPr>
          <p:cNvPicPr>
            <a:picLocks noChangeAspect="1"/>
          </p:cNvPicPr>
          <p:nvPr/>
        </p:nvPicPr>
        <p:blipFill>
          <a:blip r:embed="rId9"/>
          <a:stretch>
            <a:fillRect/>
          </a:stretch>
        </p:blipFill>
        <p:spPr>
          <a:xfrm>
            <a:off x="10684619" y="632839"/>
            <a:ext cx="1004400" cy="1004400"/>
          </a:xfrm>
          <a:prstGeom prst="rect">
            <a:avLst/>
          </a:prstGeom>
        </p:spPr>
      </p:pic>
      <p:sp>
        <p:nvSpPr>
          <p:cNvPr id="3" name="Text Placeholder 2">
            <a:extLst>
              <a:ext uri="{FF2B5EF4-FFF2-40B4-BE49-F238E27FC236}">
                <a16:creationId xmlns:a16="http://schemas.microsoft.com/office/drawing/2014/main" id="{12E39F4E-6063-4EEF-B7BA-A6B32126EDDC}"/>
              </a:ext>
            </a:extLst>
          </p:cNvPr>
          <p:cNvSpPr>
            <a:spLocks noGrp="1"/>
          </p:cNvSpPr>
          <p:nvPr>
            <p:ph type="body" sz="quarter" idx="10"/>
          </p:nvPr>
        </p:nvSpPr>
        <p:spPr>
          <a:xfrm>
            <a:off x="503999" y="1620000"/>
            <a:ext cx="4702315" cy="4716000"/>
          </a:xfrm>
        </p:spPr>
        <p:txBody>
          <a:bodyPr>
            <a:normAutofit lnSpcReduction="10000"/>
          </a:bodyPr>
          <a:lstStyle/>
          <a:p>
            <a:pPr lvl="1">
              <a:spcBef>
                <a:spcPts val="1200"/>
              </a:spcBef>
              <a:buClr>
                <a:srgbClr val="F0AB00"/>
              </a:buClr>
            </a:pPr>
            <a:r>
              <a:rPr lang="en-US" sz="1600">
                <a:solidFill>
                  <a:srgbClr val="FFFFFF"/>
                </a:solidFill>
              </a:rPr>
              <a:t>Local CSV file upload with data wrangling support</a:t>
            </a:r>
          </a:p>
          <a:p>
            <a:pPr lvl="1">
              <a:spcBef>
                <a:spcPts val="1200"/>
              </a:spcBef>
              <a:buClr>
                <a:srgbClr val="F0AB00"/>
              </a:buClr>
            </a:pPr>
            <a:r>
              <a:rPr lang="en-US">
                <a:cs typeface="Arial"/>
              </a:rPr>
              <a:t>A</a:t>
            </a:r>
            <a:r>
              <a:rPr lang="en-US" sz="1800">
                <a:cs typeface="Arial"/>
              </a:rPr>
              <a:t>pply various data wrangling and transformation rules, such as</a:t>
            </a:r>
          </a:p>
          <a:p>
            <a:pPr marL="442913" lvl="1" indent="-263525">
              <a:buFont typeface="Symbol" panose="05050102010706020507" pitchFamily="18" charset="2"/>
              <a:buChar char="-"/>
            </a:pPr>
            <a:r>
              <a:rPr lang="en-US" sz="1600">
                <a:cs typeface="Arial"/>
              </a:rPr>
              <a:t>Concatenate</a:t>
            </a:r>
          </a:p>
          <a:p>
            <a:pPr marL="442913" lvl="1" indent="-263525">
              <a:buFont typeface="Symbol" panose="05050102010706020507" pitchFamily="18" charset="2"/>
              <a:buChar char="-"/>
            </a:pPr>
            <a:r>
              <a:rPr lang="en-US" sz="1600">
                <a:cs typeface="Arial"/>
              </a:rPr>
              <a:t>Split</a:t>
            </a:r>
          </a:p>
          <a:p>
            <a:pPr marL="442913" lvl="1" indent="-263525">
              <a:buFont typeface="Symbol" panose="05050102010706020507" pitchFamily="18" charset="2"/>
              <a:buChar char="-"/>
            </a:pPr>
            <a:r>
              <a:rPr lang="en-US" sz="1600">
                <a:cs typeface="Arial"/>
              </a:rPr>
              <a:t>Extract</a:t>
            </a:r>
          </a:p>
          <a:p>
            <a:pPr marL="442913" lvl="1" indent="-263525">
              <a:buFont typeface="Symbol" panose="05050102010706020507" pitchFamily="18" charset="2"/>
              <a:buChar char="-"/>
            </a:pPr>
            <a:r>
              <a:rPr lang="en-US" sz="1600">
                <a:cs typeface="Arial"/>
              </a:rPr>
              <a:t>Replace</a:t>
            </a:r>
          </a:p>
          <a:p>
            <a:pPr marL="442913" lvl="1" indent="-263525">
              <a:buFont typeface="Symbol" panose="05050102010706020507" pitchFamily="18" charset="2"/>
              <a:buChar char="-"/>
            </a:pPr>
            <a:r>
              <a:rPr lang="en-US" sz="1600">
                <a:cs typeface="Arial"/>
              </a:rPr>
              <a:t>Change</a:t>
            </a:r>
          </a:p>
          <a:p>
            <a:pPr marL="442913" lvl="1" indent="-263525">
              <a:buFont typeface="Symbol" panose="05050102010706020507" pitchFamily="18" charset="2"/>
              <a:buChar char="-"/>
            </a:pPr>
            <a:r>
              <a:rPr lang="en-US" sz="1600">
                <a:cs typeface="Arial"/>
              </a:rPr>
              <a:t>Filter</a:t>
            </a:r>
          </a:p>
          <a:p>
            <a:pPr lvl="1">
              <a:spcBef>
                <a:spcPts val="1200"/>
              </a:spcBef>
              <a:buClr>
                <a:srgbClr val="F0AB00"/>
              </a:buClr>
            </a:pPr>
            <a:r>
              <a:rPr lang="en-US" sz="1600">
                <a:solidFill>
                  <a:srgbClr val="FFFFFF"/>
                </a:solidFill>
              </a:rPr>
              <a:t>Automatic creation of data models (tables) based on file structure</a:t>
            </a:r>
          </a:p>
          <a:p>
            <a:pPr lvl="1">
              <a:spcBef>
                <a:spcPts val="1200"/>
              </a:spcBef>
              <a:buClr>
                <a:srgbClr val="F0AB00"/>
              </a:buClr>
            </a:pPr>
            <a:r>
              <a:rPr lang="en-US" sz="1600">
                <a:solidFill>
                  <a:srgbClr val="FFFFFF"/>
                </a:solidFill>
              </a:rPr>
              <a:t>Columns derived from file structure</a:t>
            </a:r>
          </a:p>
          <a:p>
            <a:pPr lvl="1">
              <a:spcBef>
                <a:spcPts val="1200"/>
              </a:spcBef>
              <a:buClr>
                <a:srgbClr val="F0AB00"/>
              </a:buClr>
            </a:pPr>
            <a:r>
              <a:rPr lang="en-US" sz="1600">
                <a:solidFill>
                  <a:srgbClr val="FFFFFF"/>
                </a:solidFill>
              </a:rPr>
              <a:t>Data types identified based on existing data*</a:t>
            </a:r>
          </a:p>
          <a:p>
            <a:pPr lvl="1">
              <a:spcBef>
                <a:spcPts val="1200"/>
              </a:spcBef>
              <a:buClr>
                <a:srgbClr val="F0AB00"/>
              </a:buClr>
            </a:pPr>
            <a:r>
              <a:rPr lang="en-US" sz="1600">
                <a:solidFill>
                  <a:srgbClr val="FFFFFF"/>
                </a:solidFill>
              </a:rPr>
              <a:t>Consumption of uploaded data as tables in Data Builder</a:t>
            </a:r>
          </a:p>
          <a:p>
            <a:pPr marL="285750" indent="-228600">
              <a:buClr>
                <a:srgbClr val="0070C0"/>
              </a:buClr>
              <a:buFont typeface="Arial" panose="020B0604020202020204" pitchFamily="34" charset="0"/>
              <a:buChar char="•"/>
            </a:pPr>
            <a:endParaRPr lang="en-US" sz="1000"/>
          </a:p>
          <a:p>
            <a:endParaRPr lang="en-US" sz="2800"/>
          </a:p>
        </p:txBody>
      </p:sp>
    </p:spTree>
    <p:extLst>
      <p:ext uri="{BB962C8B-B14F-4D97-AF65-F5344CB8AC3E}">
        <p14:creationId xmlns:p14="http://schemas.microsoft.com/office/powerpoint/2010/main" val="254669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1655C-9AB9-44D3-A92F-113115280E08}"/>
              </a:ext>
            </a:extLst>
          </p:cNvPr>
          <p:cNvPicPr>
            <a:picLocks noChangeAspect="1"/>
          </p:cNvPicPr>
          <p:nvPr/>
        </p:nvPicPr>
        <p:blipFill>
          <a:blip r:embed="rId3"/>
          <a:stretch>
            <a:fillRect/>
          </a:stretch>
        </p:blipFill>
        <p:spPr>
          <a:xfrm>
            <a:off x="5456510" y="2277728"/>
            <a:ext cx="5056177" cy="2921125"/>
          </a:xfrm>
          <a:prstGeom prst="rect">
            <a:avLst/>
          </a:prstGeom>
        </p:spPr>
      </p:pic>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 name="Text Placeholder 2">
            <a:extLst>
              <a:ext uri="{FF2B5EF4-FFF2-40B4-BE49-F238E27FC236}">
                <a16:creationId xmlns:a16="http://schemas.microsoft.com/office/drawing/2014/main" id="{12E39F4E-6063-4EEF-B7BA-A6B32126EDDC}"/>
              </a:ext>
            </a:extLst>
          </p:cNvPr>
          <p:cNvSpPr>
            <a:spLocks noGrp="1"/>
          </p:cNvSpPr>
          <p:nvPr>
            <p:ph type="body" sz="quarter" idx="10"/>
          </p:nvPr>
        </p:nvSpPr>
        <p:spPr>
          <a:xfrm>
            <a:off x="503999" y="1620000"/>
            <a:ext cx="4440141" cy="4716000"/>
          </a:xfrm>
        </p:spPr>
        <p:txBody>
          <a:bodyPr>
            <a:normAutofit/>
          </a:bodyPr>
          <a:lstStyle/>
          <a:p>
            <a:pPr lvl="1">
              <a:spcBef>
                <a:spcPts val="1200"/>
              </a:spcBef>
              <a:buClr>
                <a:srgbClr val="F0AB00"/>
              </a:buClr>
            </a:pPr>
            <a:r>
              <a:rPr lang="en-US" sz="1600">
                <a:solidFill>
                  <a:srgbClr val="FFFFFF"/>
                </a:solidFill>
              </a:rPr>
              <a:t>SQL endpoint to dedicated database schema</a:t>
            </a:r>
          </a:p>
          <a:p>
            <a:pPr lvl="1">
              <a:spcBef>
                <a:spcPts val="1200"/>
              </a:spcBef>
              <a:buClr>
                <a:srgbClr val="F0AB00"/>
              </a:buClr>
            </a:pPr>
            <a:r>
              <a:rPr lang="en-US" sz="1600">
                <a:solidFill>
                  <a:srgbClr val="FFFFFF"/>
                </a:solidFill>
              </a:rPr>
              <a:t>Connect via any 3rd party SQL client</a:t>
            </a:r>
          </a:p>
          <a:p>
            <a:pPr lvl="1" fontAlgn="base">
              <a:spcBef>
                <a:spcPts val="1200"/>
              </a:spcBef>
              <a:buClr>
                <a:srgbClr val="F0AB00"/>
              </a:buClr>
            </a:pPr>
            <a:r>
              <a:rPr lang="en-US" sz="1600">
                <a:solidFill>
                  <a:srgbClr val="FFFFFF"/>
                </a:solidFill>
              </a:rPr>
              <a:t>Usage of any SAP HANA SQL capability</a:t>
            </a:r>
          </a:p>
          <a:p>
            <a:pPr lvl="2">
              <a:spcBef>
                <a:spcPts val="600"/>
              </a:spcBef>
              <a:buClrTx/>
            </a:pPr>
            <a:r>
              <a:rPr lang="en-US" sz="1400"/>
              <a:t>Create views, tables</a:t>
            </a:r>
          </a:p>
          <a:p>
            <a:pPr lvl="2">
              <a:spcBef>
                <a:spcPts val="600"/>
              </a:spcBef>
              <a:buClrTx/>
            </a:pPr>
            <a:r>
              <a:rPr lang="en-US" sz="1400"/>
              <a:t>Define stored procedures</a:t>
            </a:r>
          </a:p>
          <a:p>
            <a:pPr lvl="1" fontAlgn="base">
              <a:spcBef>
                <a:spcPts val="1200"/>
              </a:spcBef>
              <a:buClr>
                <a:srgbClr val="F0AB00"/>
              </a:buClr>
            </a:pPr>
            <a:r>
              <a:rPr lang="en-US" sz="1600">
                <a:solidFill>
                  <a:srgbClr val="FFFFFF"/>
                </a:solidFill>
              </a:rPr>
              <a:t>Consume data models from your space in the Open SQL Schema</a:t>
            </a:r>
            <a:endParaRPr lang="en-US" sz="1600"/>
          </a:p>
          <a:p>
            <a:pPr marL="57150">
              <a:buClr>
                <a:srgbClr val="0070C0"/>
              </a:buClr>
            </a:pPr>
            <a:endParaRPr lang="en-US" sz="1000"/>
          </a:p>
          <a:p>
            <a:endParaRPr lang="en-US" sz="2800"/>
          </a:p>
        </p:txBody>
      </p:sp>
      <p:sp>
        <p:nvSpPr>
          <p:cNvPr id="2" name="Title 1">
            <a:extLst>
              <a:ext uri="{FF2B5EF4-FFF2-40B4-BE49-F238E27FC236}">
                <a16:creationId xmlns:a16="http://schemas.microsoft.com/office/drawing/2014/main" id="{EF667058-EA80-45B2-8714-4F011B075B5F}"/>
              </a:ext>
            </a:extLst>
          </p:cNvPr>
          <p:cNvSpPr>
            <a:spLocks noGrp="1"/>
          </p:cNvSpPr>
          <p:nvPr>
            <p:ph type="title"/>
          </p:nvPr>
        </p:nvSpPr>
        <p:spPr/>
        <p:txBody>
          <a:bodyPr/>
          <a:lstStyle/>
          <a:p>
            <a:r>
              <a:rPr lang="en-US" sz="2399">
                <a:solidFill>
                  <a:schemeClr val="accent1"/>
                </a:solidFill>
              </a:rPr>
              <a:t>Data Sources &amp; Ingestion: </a:t>
            </a:r>
            <a:r>
              <a:rPr lang="en-US" sz="2399"/>
              <a:t>Open SQL Schema</a:t>
            </a:r>
            <a:endParaRPr lang="en-US"/>
          </a:p>
        </p:txBody>
      </p:sp>
      <p:sp>
        <p:nvSpPr>
          <p:cNvPr id="20" name="Rectangle 19">
            <a:hlinkClick r:id="rId4" action="ppaction://hlinksldjump"/>
            <a:extLst>
              <a:ext uri="{FF2B5EF4-FFF2-40B4-BE49-F238E27FC236}">
                <a16:creationId xmlns:a16="http://schemas.microsoft.com/office/drawing/2014/main" id="{5AD63A38-F56F-F348-9878-058584086726}"/>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1" name="Rectangle 20">
            <a:hlinkClick r:id="rId5" action="ppaction://hlinksldjump"/>
            <a:extLst>
              <a:ext uri="{FF2B5EF4-FFF2-40B4-BE49-F238E27FC236}">
                <a16:creationId xmlns:a16="http://schemas.microsoft.com/office/drawing/2014/main" id="{B962BF3D-82E8-AF48-97D2-E7FDB6C8BC38}"/>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Data Sources &amp; Ingestion</a:t>
            </a:r>
          </a:p>
        </p:txBody>
      </p:sp>
      <p:sp>
        <p:nvSpPr>
          <p:cNvPr id="22" name="Rectangle 21">
            <a:hlinkClick r:id="rId5" action="ppaction://hlinksldjump"/>
            <a:extLst>
              <a:ext uri="{FF2B5EF4-FFF2-40B4-BE49-F238E27FC236}">
                <a16:creationId xmlns:a16="http://schemas.microsoft.com/office/drawing/2014/main" id="{A2076C66-BF63-4E48-8E6D-21B62A9F2818}"/>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Services</a:t>
            </a:r>
          </a:p>
        </p:txBody>
      </p:sp>
      <p:sp>
        <p:nvSpPr>
          <p:cNvPr id="23" name="Rectangle 22">
            <a:hlinkClick r:id="" action="ppaction://noaction"/>
            <a:extLst>
              <a:ext uri="{FF2B5EF4-FFF2-40B4-BE49-F238E27FC236}">
                <a16:creationId xmlns:a16="http://schemas.microsoft.com/office/drawing/2014/main" id="{6BD4E8CD-AFA3-3D42-A3CB-B2DCC2ED7B1D}"/>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endParaRPr>
          </a:p>
        </p:txBody>
      </p:sp>
      <p:sp>
        <p:nvSpPr>
          <p:cNvPr id="24" name="Rectangle 23">
            <a:hlinkClick r:id="rId6" action="ppaction://hlinksldjump"/>
            <a:extLst>
              <a:ext uri="{FF2B5EF4-FFF2-40B4-BE49-F238E27FC236}">
                <a16:creationId xmlns:a16="http://schemas.microsoft.com/office/drawing/2014/main" id="{65F8A2E0-F421-864F-BD5E-8E0A58F1352A}"/>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5" name="Rectangle 24">
            <a:hlinkClick r:id="rId7" action="ppaction://hlinksldjump"/>
            <a:extLst>
              <a:ext uri="{FF2B5EF4-FFF2-40B4-BE49-F238E27FC236}">
                <a16:creationId xmlns:a16="http://schemas.microsoft.com/office/drawing/2014/main" id="{6D20D9D5-20C4-9B43-8190-551F14313C1C}"/>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6" name="Rectangle 25">
            <a:hlinkClick r:id="" action="ppaction://noaction"/>
            <a:extLst>
              <a:ext uri="{FF2B5EF4-FFF2-40B4-BE49-F238E27FC236}">
                <a16:creationId xmlns:a16="http://schemas.microsoft.com/office/drawing/2014/main" id="{9F24E4BC-43EF-9743-8C77-603ED07ED6D6}"/>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15" name="Picture 14">
            <a:extLst>
              <a:ext uri="{FF2B5EF4-FFF2-40B4-BE49-F238E27FC236}">
                <a16:creationId xmlns:a16="http://schemas.microsoft.com/office/drawing/2014/main" id="{3C38CE25-BAC5-43F1-8422-D88194BE61AB}"/>
              </a:ext>
            </a:extLst>
          </p:cNvPr>
          <p:cNvPicPr>
            <a:picLocks noChangeAspect="1"/>
          </p:cNvPicPr>
          <p:nvPr/>
        </p:nvPicPr>
        <p:blipFill>
          <a:blip r:embed="rId8"/>
          <a:stretch>
            <a:fillRect/>
          </a:stretch>
        </p:blipFill>
        <p:spPr>
          <a:xfrm>
            <a:off x="10684619" y="632839"/>
            <a:ext cx="1004400" cy="1004400"/>
          </a:xfrm>
          <a:prstGeom prst="rect">
            <a:avLst/>
          </a:prstGeom>
        </p:spPr>
      </p:pic>
      <p:pic>
        <p:nvPicPr>
          <p:cNvPr id="13" name="Picture 12" descr="laptop.png">
            <a:extLst>
              <a:ext uri="{FF2B5EF4-FFF2-40B4-BE49-F238E27FC236}">
                <a16:creationId xmlns:a16="http://schemas.microsoft.com/office/drawing/2014/main" id="{2E3BB723-89D6-432C-B2B5-AEA42DC6E5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4414211" y="2029342"/>
            <a:ext cx="7112125" cy="3750232"/>
          </a:xfrm>
          <a:prstGeom prst="rect">
            <a:avLst/>
          </a:prstGeom>
        </p:spPr>
      </p:pic>
    </p:spTree>
    <p:extLst>
      <p:ext uri="{BB962C8B-B14F-4D97-AF65-F5344CB8AC3E}">
        <p14:creationId xmlns:p14="http://schemas.microsoft.com/office/powerpoint/2010/main" val="1933076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68582-70C5-614E-8304-116B4F7F04C5}"/>
              </a:ext>
            </a:extLst>
          </p:cNvPr>
          <p:cNvSpPr>
            <a:spLocks noGrp="1"/>
          </p:cNvSpPr>
          <p:nvPr>
            <p:ph type="body" sz="quarter" idx="10"/>
          </p:nvPr>
        </p:nvSpPr>
        <p:spPr>
          <a:xfrm>
            <a:off x="696913" y="1617663"/>
            <a:ext cx="5934901" cy="4716000"/>
          </a:xfrm>
        </p:spPr>
        <p:txBody>
          <a:bodyPr>
            <a:normAutofit/>
          </a:bodyPr>
          <a:lstStyle/>
          <a:p>
            <a:pPr lvl="1">
              <a:spcBef>
                <a:spcPts val="1200"/>
              </a:spcBef>
              <a:buClr>
                <a:srgbClr val="F0AB00"/>
              </a:buClr>
            </a:pPr>
            <a:r>
              <a:rPr lang="en-US" sz="1600">
                <a:solidFill>
                  <a:srgbClr val="FFFFFF"/>
                </a:solidFill>
              </a:rPr>
              <a:t>Data Builder: Entity-Relationship Modeler, Tables, and Views</a:t>
            </a:r>
          </a:p>
          <a:p>
            <a:pPr lvl="1">
              <a:spcBef>
                <a:spcPts val="1200"/>
              </a:spcBef>
              <a:buClr>
                <a:srgbClr val="F0AB00"/>
              </a:buClr>
            </a:pPr>
            <a:r>
              <a:rPr lang="en-US" sz="1600">
                <a:solidFill>
                  <a:srgbClr val="FFFFFF"/>
                </a:solidFill>
              </a:rPr>
              <a:t>Data Transformation and Harmonization</a:t>
            </a:r>
          </a:p>
          <a:p>
            <a:pPr lvl="1">
              <a:spcBef>
                <a:spcPts val="1200"/>
              </a:spcBef>
              <a:buClr>
                <a:srgbClr val="F0AB00"/>
              </a:buClr>
            </a:pPr>
            <a:r>
              <a:rPr lang="en-US" sz="1600">
                <a:solidFill>
                  <a:srgbClr val="FFFFFF"/>
                </a:solidFill>
              </a:rPr>
              <a:t>ELT / ETL Process Support*</a:t>
            </a:r>
          </a:p>
          <a:p>
            <a:pPr lvl="2">
              <a:spcBef>
                <a:spcPts val="1200"/>
              </a:spcBef>
            </a:pPr>
            <a:r>
              <a:rPr lang="en-US" sz="1600" b="1">
                <a:solidFill>
                  <a:schemeClr val="accent5"/>
                </a:solidFill>
              </a:rPr>
              <a:t>Data Flow*</a:t>
            </a:r>
          </a:p>
          <a:p>
            <a:pPr lvl="2">
              <a:spcBef>
                <a:spcPts val="600"/>
              </a:spcBef>
              <a:buClrTx/>
            </a:pPr>
            <a:r>
              <a:rPr lang="en-US" sz="1400"/>
              <a:t>Scheduling functionality*</a:t>
            </a:r>
          </a:p>
          <a:p>
            <a:pPr lvl="2">
              <a:spcBef>
                <a:spcPts val="600"/>
              </a:spcBef>
              <a:buClrTx/>
            </a:pPr>
            <a:r>
              <a:rPr lang="en-US" sz="1400"/>
              <a:t>Process Monitoring</a:t>
            </a:r>
          </a:p>
          <a:p>
            <a:pPr lvl="1">
              <a:spcBef>
                <a:spcPts val="1200"/>
              </a:spcBef>
              <a:buClr>
                <a:srgbClr val="F0AB00"/>
              </a:buClr>
            </a:pPr>
            <a:r>
              <a:rPr lang="en-US" sz="1600">
                <a:solidFill>
                  <a:srgbClr val="FFFFFF"/>
                </a:solidFill>
              </a:rPr>
              <a:t>Data Auditing Functionalities (Governed data changes)</a:t>
            </a:r>
          </a:p>
        </p:txBody>
      </p:sp>
      <p:sp>
        <p:nvSpPr>
          <p:cNvPr id="16" name="Title 5">
            <a:extLst>
              <a:ext uri="{FF2B5EF4-FFF2-40B4-BE49-F238E27FC236}">
                <a16:creationId xmlns:a16="http://schemas.microsoft.com/office/drawing/2014/main" id="{D789A5A0-B855-BA41-95CF-6C1FB018961B}"/>
              </a:ext>
            </a:extLst>
          </p:cNvPr>
          <p:cNvSpPr>
            <a:spLocks noGrp="1"/>
          </p:cNvSpPr>
          <p:nvPr>
            <p:ph type="title"/>
          </p:nvPr>
        </p:nvSpPr>
        <p:spPr/>
        <p:txBody>
          <a:bodyPr>
            <a:normAutofit/>
          </a:bodyPr>
          <a:lstStyle/>
          <a:p>
            <a:r>
              <a:rPr lang="en-US">
                <a:solidFill>
                  <a:schemeClr val="accent1"/>
                </a:solidFill>
              </a:rPr>
              <a:t>Data Modeling Services </a:t>
            </a:r>
            <a:r>
              <a:rPr lang="en-US">
                <a:solidFill>
                  <a:srgbClr val="FFFFFF"/>
                </a:solidFill>
              </a:rPr>
              <a:t>– Overview </a:t>
            </a:r>
            <a:endParaRPr lang="en-US" sz="1799">
              <a:solidFill>
                <a:schemeClr val="accent1"/>
              </a:solidFill>
            </a:endParaRPr>
          </a:p>
        </p:txBody>
      </p:sp>
      <p:pic>
        <p:nvPicPr>
          <p:cNvPr id="3" name="Picture 2">
            <a:extLst>
              <a:ext uri="{FF2B5EF4-FFF2-40B4-BE49-F238E27FC236}">
                <a16:creationId xmlns:a16="http://schemas.microsoft.com/office/drawing/2014/main" id="{05EC2392-00DA-314C-9D1E-E9F6F1275899}"/>
              </a:ext>
            </a:extLst>
          </p:cNvPr>
          <p:cNvPicPr>
            <a:picLocks noChangeAspect="1"/>
          </p:cNvPicPr>
          <p:nvPr/>
        </p:nvPicPr>
        <p:blipFill>
          <a:blip r:embed="rId3"/>
          <a:stretch>
            <a:fillRect/>
          </a:stretch>
        </p:blipFill>
        <p:spPr>
          <a:xfrm>
            <a:off x="7536642" y="989195"/>
            <a:ext cx="4242367" cy="4242367"/>
          </a:xfrm>
          <a:prstGeom prst="rect">
            <a:avLst/>
          </a:prstGeom>
        </p:spPr>
      </p:pic>
      <p:sp>
        <p:nvSpPr>
          <p:cNvPr id="39" name="Rectangle 38">
            <a:extLst>
              <a:ext uri="{FF2B5EF4-FFF2-40B4-BE49-F238E27FC236}">
                <a16:creationId xmlns:a16="http://schemas.microsoft.com/office/drawing/2014/main" id="{BF210243-E0BD-4FD1-B515-218DCD1A2516}"/>
              </a:ext>
            </a:extLst>
          </p:cNvPr>
          <p:cNvSpPr/>
          <p:nvPr/>
        </p:nvSpPr>
        <p:spPr bwMode="gray">
          <a:xfrm>
            <a:off x="542987" y="4921252"/>
            <a:ext cx="7727802" cy="1438359"/>
          </a:xfrm>
          <a:prstGeom prst="rect">
            <a:avLst/>
          </a:prstGeom>
          <a:noFill/>
          <a:ln w="19050" algn="ctr">
            <a:solidFill>
              <a:schemeClr val="tx1"/>
            </a:solidFill>
            <a:miter lim="800000"/>
            <a:headEnd/>
            <a:tailEnd/>
          </a:ln>
        </p:spPr>
        <p:txBody>
          <a:bodyPr lIns="90000" tIns="91440" rIns="90000" bIns="9144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models help you to provide a trusted self-service data warehouse environment in your organization. Models are prepared, governed, and secured by system administrators, defining how to access the data. The layer provides tools to combine and harmonize data in a unified, standardized way. Data changes are monitored and access to data sources can be handled in a managed manner.</a:t>
            </a: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nvGrpSpPr>
          <p:cNvPr id="40" name="Group 39">
            <a:extLst>
              <a:ext uri="{FF2B5EF4-FFF2-40B4-BE49-F238E27FC236}">
                <a16:creationId xmlns:a16="http://schemas.microsoft.com/office/drawing/2014/main" id="{F0674335-DA6D-4724-AF5A-9213E208FE06}"/>
              </a:ext>
            </a:extLst>
          </p:cNvPr>
          <p:cNvGrpSpPr/>
          <p:nvPr/>
        </p:nvGrpSpPr>
        <p:grpSpPr>
          <a:xfrm>
            <a:off x="536723" y="4894094"/>
            <a:ext cx="7179416" cy="103422"/>
            <a:chOff x="1153389" y="1120747"/>
            <a:chExt cx="1165256" cy="168812"/>
          </a:xfrm>
        </p:grpSpPr>
        <p:sp>
          <p:nvSpPr>
            <p:cNvPr id="41" name="Rectangle 40">
              <a:extLst>
                <a:ext uri="{FF2B5EF4-FFF2-40B4-BE49-F238E27FC236}">
                  <a16:creationId xmlns:a16="http://schemas.microsoft.com/office/drawing/2014/main" id="{DE3456B9-57AB-45A9-B66A-A06655A6E703}"/>
                </a:ext>
              </a:extLst>
            </p:cNvPr>
            <p:cNvSpPr/>
            <p:nvPr/>
          </p:nvSpPr>
          <p:spPr bwMode="gray">
            <a:xfrm>
              <a:off x="1153389" y="1120747"/>
              <a:ext cx="1165256" cy="168812"/>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42" name="Rectangle 41">
              <a:extLst>
                <a:ext uri="{FF2B5EF4-FFF2-40B4-BE49-F238E27FC236}">
                  <a16:creationId xmlns:a16="http://schemas.microsoft.com/office/drawing/2014/main" id="{BEF20DA4-1C88-4A66-987E-92CCA3099335}"/>
                </a:ext>
              </a:extLst>
            </p:cNvPr>
            <p:cNvSpPr/>
            <p:nvPr/>
          </p:nvSpPr>
          <p:spPr bwMode="gray">
            <a:xfrm>
              <a:off x="1736017" y="1120747"/>
              <a:ext cx="291314" cy="168812"/>
            </a:xfrm>
            <a:prstGeom prst="rect">
              <a:avLst/>
            </a:prstGeom>
            <a:solidFill>
              <a:schemeClr val="accent1">
                <a:alpha val="3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43" name="Rectangle 42">
              <a:extLst>
                <a:ext uri="{FF2B5EF4-FFF2-40B4-BE49-F238E27FC236}">
                  <a16:creationId xmlns:a16="http://schemas.microsoft.com/office/drawing/2014/main" id="{658CEFA4-063B-43C9-B592-7BF3B70E5418}"/>
                </a:ext>
              </a:extLst>
            </p:cNvPr>
            <p:cNvSpPr/>
            <p:nvPr/>
          </p:nvSpPr>
          <p:spPr bwMode="gray">
            <a:xfrm>
              <a:off x="1153389" y="1120747"/>
              <a:ext cx="291314" cy="168812"/>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44" name="Rectangle 43">
              <a:extLst>
                <a:ext uri="{FF2B5EF4-FFF2-40B4-BE49-F238E27FC236}">
                  <a16:creationId xmlns:a16="http://schemas.microsoft.com/office/drawing/2014/main" id="{D76E6D39-D72F-4B4C-BD5F-583164B63269}"/>
                </a:ext>
              </a:extLst>
            </p:cNvPr>
            <p:cNvSpPr/>
            <p:nvPr/>
          </p:nvSpPr>
          <p:spPr bwMode="gray">
            <a:xfrm>
              <a:off x="1444703" y="1120747"/>
              <a:ext cx="291314" cy="168812"/>
            </a:xfrm>
            <a:prstGeom prst="rect">
              <a:avLst/>
            </a:prstGeom>
            <a:solidFill>
              <a:schemeClr val="accent1">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sp>
        <p:nvSpPr>
          <p:cNvPr id="19" name="Rectangle 18">
            <a:hlinkClick r:id="" action="ppaction://noaction"/>
            <a:extLst>
              <a:ext uri="{FF2B5EF4-FFF2-40B4-BE49-F238E27FC236}">
                <a16:creationId xmlns:a16="http://schemas.microsoft.com/office/drawing/2014/main" id="{C0B5D9E9-934C-764C-86C6-4EEF967863F6}"/>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6" name="Rectangle 25">
            <a:hlinkClick r:id="" action="ppaction://noaction"/>
            <a:extLst>
              <a:ext uri="{FF2B5EF4-FFF2-40B4-BE49-F238E27FC236}">
                <a16:creationId xmlns:a16="http://schemas.microsoft.com/office/drawing/2014/main" id="{7506F522-3EE9-D14E-83AE-E0A5A847DB5C}"/>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7" name="Rectangle 26">
            <a:hlinkClick r:id="" action="ppaction://noaction"/>
            <a:extLst>
              <a:ext uri="{FF2B5EF4-FFF2-40B4-BE49-F238E27FC236}">
                <a16:creationId xmlns:a16="http://schemas.microsoft.com/office/drawing/2014/main" id="{A01720E3-43E4-8849-AB32-2D279CD8CBE1}"/>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8" name="Rectangle 27">
            <a:hlinkClick r:id="" action="ppaction://noaction"/>
            <a:extLst>
              <a:ext uri="{FF2B5EF4-FFF2-40B4-BE49-F238E27FC236}">
                <a16:creationId xmlns:a16="http://schemas.microsoft.com/office/drawing/2014/main" id="{CF583EC6-B180-A54B-B457-C3F891A38F22}"/>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Data Modeling Services</a:t>
            </a:r>
            <a:endPar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endParaRPr>
          </a:p>
        </p:txBody>
      </p:sp>
      <p:sp>
        <p:nvSpPr>
          <p:cNvPr id="29" name="Rectangle 28">
            <a:hlinkClick r:id="" action="ppaction://noaction"/>
            <a:extLst>
              <a:ext uri="{FF2B5EF4-FFF2-40B4-BE49-F238E27FC236}">
                <a16:creationId xmlns:a16="http://schemas.microsoft.com/office/drawing/2014/main" id="{9C3AE618-48DE-2243-91DF-1CBDF1E6CF0F}"/>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30" name="Rectangle 29">
            <a:hlinkClick r:id="" action="ppaction://noaction"/>
            <a:extLst>
              <a:ext uri="{FF2B5EF4-FFF2-40B4-BE49-F238E27FC236}">
                <a16:creationId xmlns:a16="http://schemas.microsoft.com/office/drawing/2014/main" id="{FB278432-BA4C-4F4A-BD8A-DBDCB890CC75}"/>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33" name="Rectangle 32">
            <a:hlinkClick r:id="" action="ppaction://noaction"/>
            <a:extLst>
              <a:ext uri="{FF2B5EF4-FFF2-40B4-BE49-F238E27FC236}">
                <a16:creationId xmlns:a16="http://schemas.microsoft.com/office/drawing/2014/main" id="{126770B7-62BC-5C47-9748-57DB762FE8DD}"/>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sp>
        <p:nvSpPr>
          <p:cNvPr id="34" name="Text Placeholder 1">
            <a:extLst>
              <a:ext uri="{FF2B5EF4-FFF2-40B4-BE49-F238E27FC236}">
                <a16:creationId xmlns:a16="http://schemas.microsoft.com/office/drawing/2014/main" id="{8A9BED9B-0F49-1C42-897E-D77FBFAFD86E}"/>
              </a:ext>
            </a:extLst>
          </p:cNvPr>
          <p:cNvSpPr txBox="1">
            <a:spLocks/>
          </p:cNvSpPr>
          <p:nvPr/>
        </p:nvSpPr>
        <p:spPr bwMode="black">
          <a:xfrm>
            <a:off x="5506304" y="1617663"/>
            <a:ext cx="4453483"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20" name="Rectangle: Rounded Corners 19">
            <a:extLst>
              <a:ext uri="{FF2B5EF4-FFF2-40B4-BE49-F238E27FC236}">
                <a16:creationId xmlns:a16="http://schemas.microsoft.com/office/drawing/2014/main" id="{8F6B3D3A-3F8A-4A28-B604-46FE1E3EBAEF}"/>
              </a:ext>
            </a:extLst>
          </p:cNvPr>
          <p:cNvSpPr/>
          <p:nvPr/>
        </p:nvSpPr>
        <p:spPr bwMode="gray">
          <a:xfrm>
            <a:off x="2164563" y="2770910"/>
            <a:ext cx="1332000" cy="27347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Q3 Beta, Q4 GA</a:t>
            </a:r>
          </a:p>
        </p:txBody>
      </p:sp>
    </p:spTree>
    <p:extLst>
      <p:ext uri="{BB962C8B-B14F-4D97-AF65-F5344CB8AC3E}">
        <p14:creationId xmlns:p14="http://schemas.microsoft.com/office/powerpoint/2010/main" val="2615703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71841-2EA6-7B4F-8B9B-37982F030C62}"/>
              </a:ext>
            </a:extLst>
          </p:cNvPr>
          <p:cNvPicPr>
            <a:picLocks noChangeAspect="1"/>
          </p:cNvPicPr>
          <p:nvPr/>
        </p:nvPicPr>
        <p:blipFill>
          <a:blip r:embed="rId3"/>
          <a:stretch>
            <a:fillRect/>
          </a:stretch>
        </p:blipFill>
        <p:spPr>
          <a:xfrm>
            <a:off x="5476887" y="2245556"/>
            <a:ext cx="4998279" cy="2960926"/>
          </a:xfrm>
          <a:prstGeom prst="rect">
            <a:avLst/>
          </a:prstGeom>
        </p:spPr>
      </p:pic>
      <p:pic>
        <p:nvPicPr>
          <p:cNvPr id="14" name="Picture 13" descr="laptop.png">
            <a:extLst>
              <a:ext uri="{FF2B5EF4-FFF2-40B4-BE49-F238E27FC236}">
                <a16:creationId xmlns:a16="http://schemas.microsoft.com/office/drawing/2014/main" id="{D88B0A28-405C-4FF6-8556-5AA946FA2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4414211" y="2029342"/>
            <a:ext cx="7112125" cy="3750232"/>
          </a:xfrm>
          <a:prstGeom prst="rect">
            <a:avLst/>
          </a:prstGeom>
        </p:spPr>
      </p:pic>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24ABA397-85E1-433A-8324-2D983E68D9F5}"/>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6" name="Text Placeholder 5">
            <a:extLst>
              <a:ext uri="{FF2B5EF4-FFF2-40B4-BE49-F238E27FC236}">
                <a16:creationId xmlns:a16="http://schemas.microsoft.com/office/drawing/2014/main" id="{F0B1E0F2-EFAD-4652-A89F-A82066E260D2}"/>
              </a:ext>
            </a:extLst>
          </p:cNvPr>
          <p:cNvSpPr>
            <a:spLocks noGrp="1"/>
          </p:cNvSpPr>
          <p:nvPr>
            <p:ph type="body" sz="quarter" idx="10"/>
          </p:nvPr>
        </p:nvSpPr>
        <p:spPr>
          <a:xfrm>
            <a:off x="504000" y="1620000"/>
            <a:ext cx="4472038" cy="4716000"/>
          </a:xfrm>
        </p:spPr>
        <p:txBody>
          <a:bodyPr/>
          <a:lstStyle/>
          <a:p>
            <a:pPr lvl="1" fontAlgn="base">
              <a:spcBef>
                <a:spcPts val="1200"/>
              </a:spcBef>
              <a:buClr>
                <a:srgbClr val="F0AB00"/>
              </a:buClr>
            </a:pPr>
            <a:r>
              <a:rPr lang="en-US" sz="1600">
                <a:solidFill>
                  <a:srgbClr val="FFFFFF"/>
                </a:solidFill>
              </a:rPr>
              <a:t>Define general properties like technical and business name</a:t>
            </a:r>
          </a:p>
          <a:p>
            <a:pPr lvl="1" fontAlgn="base">
              <a:spcBef>
                <a:spcPts val="1200"/>
              </a:spcBef>
              <a:buClr>
                <a:srgbClr val="F0AB00"/>
              </a:buClr>
            </a:pPr>
            <a:r>
              <a:rPr lang="en-US" sz="1600">
                <a:solidFill>
                  <a:srgbClr val="FFFFFF"/>
                </a:solidFill>
              </a:rPr>
              <a:t>Provide business purposes for easy re-use and search capabilities</a:t>
            </a:r>
          </a:p>
          <a:p>
            <a:pPr lvl="1" fontAlgn="base">
              <a:spcBef>
                <a:spcPts val="1200"/>
              </a:spcBef>
              <a:buClr>
                <a:srgbClr val="F0AB00"/>
              </a:buClr>
            </a:pPr>
            <a:r>
              <a:rPr lang="en-US" sz="1600">
                <a:solidFill>
                  <a:srgbClr val="FFFFFF"/>
                </a:solidFill>
              </a:rPr>
              <a:t>Customize field list by adjusting descriptions, field names, data types and semantics</a:t>
            </a:r>
          </a:p>
          <a:p>
            <a:pPr marL="0" lvl="1" indent="0" fontAlgn="base">
              <a:spcBef>
                <a:spcPts val="1200"/>
              </a:spcBef>
              <a:buClr>
                <a:srgbClr val="F0AB00"/>
              </a:buClr>
              <a:buNone/>
            </a:pPr>
            <a:endParaRPr lang="en-US" sz="1600">
              <a:solidFill>
                <a:srgbClr val="FFFFFF"/>
              </a:solidFill>
            </a:endParaRPr>
          </a:p>
          <a:p>
            <a:endParaRPr lang="en-US" sz="2800"/>
          </a:p>
          <a:p>
            <a:endParaRPr lang="en-US"/>
          </a:p>
        </p:txBody>
      </p:sp>
      <p:sp>
        <p:nvSpPr>
          <p:cNvPr id="8" name="Title 7">
            <a:extLst>
              <a:ext uri="{FF2B5EF4-FFF2-40B4-BE49-F238E27FC236}">
                <a16:creationId xmlns:a16="http://schemas.microsoft.com/office/drawing/2014/main" id="{658E20EF-8415-42A4-8894-2102349306B4}"/>
              </a:ext>
            </a:extLst>
          </p:cNvPr>
          <p:cNvSpPr>
            <a:spLocks noGrp="1"/>
          </p:cNvSpPr>
          <p:nvPr>
            <p:ph type="title"/>
          </p:nvPr>
        </p:nvSpPr>
        <p:spPr/>
        <p:txBody>
          <a:bodyPr/>
          <a:lstStyle/>
          <a:p>
            <a:r>
              <a:rPr lang="en-US" sz="2399">
                <a:solidFill>
                  <a:schemeClr val="accent1"/>
                </a:solidFill>
              </a:rPr>
              <a:t>Data Modeling Services: </a:t>
            </a:r>
            <a:r>
              <a:rPr lang="en-US" sz="2399"/>
              <a:t>Table</a:t>
            </a:r>
            <a:endParaRPr lang="en-US"/>
          </a:p>
        </p:txBody>
      </p:sp>
      <p:pic>
        <p:nvPicPr>
          <p:cNvPr id="21" name="Picture 20">
            <a:extLst>
              <a:ext uri="{FF2B5EF4-FFF2-40B4-BE49-F238E27FC236}">
                <a16:creationId xmlns:a16="http://schemas.microsoft.com/office/drawing/2014/main" id="{75021382-F1B0-5C45-8B70-557E32A1A7A5}"/>
              </a:ext>
            </a:extLst>
          </p:cNvPr>
          <p:cNvPicPr>
            <a:picLocks noChangeAspect="1"/>
          </p:cNvPicPr>
          <p:nvPr/>
        </p:nvPicPr>
        <p:blipFill>
          <a:blip r:embed="rId5"/>
          <a:stretch>
            <a:fillRect/>
          </a:stretch>
        </p:blipFill>
        <p:spPr>
          <a:xfrm>
            <a:off x="10502574" y="242693"/>
            <a:ext cx="1371600" cy="1371600"/>
          </a:xfrm>
          <a:prstGeom prst="rect">
            <a:avLst/>
          </a:prstGeom>
        </p:spPr>
      </p:pic>
      <p:sp>
        <p:nvSpPr>
          <p:cNvPr id="22" name="Rectangle 21">
            <a:hlinkClick r:id="rId6" action="ppaction://hlinksldjump"/>
            <a:extLst>
              <a:ext uri="{FF2B5EF4-FFF2-40B4-BE49-F238E27FC236}">
                <a16:creationId xmlns:a16="http://schemas.microsoft.com/office/drawing/2014/main" id="{40EF8278-E676-404E-A0EE-F21F53ADCBA8}"/>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3" name="Rectangle 22">
            <a:hlinkClick r:id="rId7" action="ppaction://hlinksldjump"/>
            <a:extLst>
              <a:ext uri="{FF2B5EF4-FFF2-40B4-BE49-F238E27FC236}">
                <a16:creationId xmlns:a16="http://schemas.microsoft.com/office/drawing/2014/main" id="{6485001B-1F05-8647-A14B-EB3794A8AEDE}"/>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4" name="Rectangle 23">
            <a:hlinkClick r:id="rId7" action="ppaction://hlinksldjump"/>
            <a:extLst>
              <a:ext uri="{FF2B5EF4-FFF2-40B4-BE49-F238E27FC236}">
                <a16:creationId xmlns:a16="http://schemas.microsoft.com/office/drawing/2014/main" id="{5C10CE0C-E6B0-A940-9BC4-B9218676BA88}"/>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5" name="Rectangle 24">
            <a:hlinkClick r:id="" action="ppaction://noaction"/>
            <a:extLst>
              <a:ext uri="{FF2B5EF4-FFF2-40B4-BE49-F238E27FC236}">
                <a16:creationId xmlns:a16="http://schemas.microsoft.com/office/drawing/2014/main" id="{41ED3D1D-E4A9-CF4C-A4CF-D3A129B20AB3}"/>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Data Modeling Services</a:t>
            </a:r>
            <a:endPar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endParaRPr>
          </a:p>
        </p:txBody>
      </p:sp>
      <p:sp>
        <p:nvSpPr>
          <p:cNvPr id="26" name="Rectangle 25">
            <a:hlinkClick r:id="rId8" action="ppaction://hlinksldjump"/>
            <a:extLst>
              <a:ext uri="{FF2B5EF4-FFF2-40B4-BE49-F238E27FC236}">
                <a16:creationId xmlns:a16="http://schemas.microsoft.com/office/drawing/2014/main" id="{2901CB98-0200-CD4D-B835-183559B00A4D}"/>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7" name="Rectangle 26">
            <a:hlinkClick r:id="rId9" action="ppaction://hlinksldjump"/>
            <a:extLst>
              <a:ext uri="{FF2B5EF4-FFF2-40B4-BE49-F238E27FC236}">
                <a16:creationId xmlns:a16="http://schemas.microsoft.com/office/drawing/2014/main" id="{1E437F64-F0B4-8B4E-ABBB-DB325B1D48DE}"/>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8" name="Rectangle 27">
            <a:hlinkClick r:id="" action="ppaction://noaction"/>
            <a:extLst>
              <a:ext uri="{FF2B5EF4-FFF2-40B4-BE49-F238E27FC236}">
                <a16:creationId xmlns:a16="http://schemas.microsoft.com/office/drawing/2014/main" id="{1706159D-CA72-684B-8CE2-40F333087F3C}"/>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spTree>
    <p:extLst>
      <p:ext uri="{BB962C8B-B14F-4D97-AF65-F5344CB8AC3E}">
        <p14:creationId xmlns:p14="http://schemas.microsoft.com/office/powerpoint/2010/main" val="166712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BD8EF58B-FE6B-354C-9796-2C6991FCE3F6}"/>
              </a:ext>
            </a:extLst>
          </p:cNvPr>
          <p:cNvPicPr>
            <a:picLocks noChangeAspect="1"/>
          </p:cNvPicPr>
          <p:nvPr/>
        </p:nvPicPr>
        <p:blipFill>
          <a:blip r:embed="rId4"/>
          <a:stretch>
            <a:fillRect/>
          </a:stretch>
        </p:blipFill>
        <p:spPr>
          <a:xfrm>
            <a:off x="5497197" y="2277823"/>
            <a:ext cx="4997671" cy="2854014"/>
          </a:xfrm>
          <a:prstGeom prst="rect">
            <a:avLst/>
          </a:prstGeom>
        </p:spPr>
      </p:pic>
      <p:pic>
        <p:nvPicPr>
          <p:cNvPr id="8" name="Picture 7" descr="laptop.png">
            <a:extLst>
              <a:ext uri="{FF2B5EF4-FFF2-40B4-BE49-F238E27FC236}">
                <a16:creationId xmlns:a16="http://schemas.microsoft.com/office/drawing/2014/main" id="{F1B082A7-553D-440A-8813-B736E48E8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4414211" y="2029342"/>
            <a:ext cx="7112125" cy="3750232"/>
          </a:xfrm>
          <a:prstGeom prst="rect">
            <a:avLst/>
          </a:prstGeom>
        </p:spPr>
      </p:pic>
      <p:sp>
        <p:nvSpPr>
          <p:cNvPr id="5" name="Text Placeholder 4">
            <a:extLst>
              <a:ext uri="{FF2B5EF4-FFF2-40B4-BE49-F238E27FC236}">
                <a16:creationId xmlns:a16="http://schemas.microsoft.com/office/drawing/2014/main" id="{829EBE07-344D-45F6-B21C-129E66D1172B}"/>
              </a:ext>
            </a:extLst>
          </p:cNvPr>
          <p:cNvSpPr>
            <a:spLocks noGrp="1"/>
          </p:cNvSpPr>
          <p:nvPr>
            <p:ph type="body" sz="quarter" idx="10"/>
          </p:nvPr>
        </p:nvSpPr>
        <p:spPr>
          <a:xfrm>
            <a:off x="503999" y="1620000"/>
            <a:ext cx="4174327" cy="4716000"/>
          </a:xfrm>
        </p:spPr>
        <p:txBody>
          <a:bodyPr/>
          <a:lstStyle/>
          <a:p>
            <a:pPr lvl="1" fontAlgn="base">
              <a:spcBef>
                <a:spcPts val="1200"/>
              </a:spcBef>
              <a:buClr>
                <a:srgbClr val="F0AB00"/>
              </a:buClr>
            </a:pPr>
            <a:r>
              <a:rPr lang="en-US" sz="1600">
                <a:solidFill>
                  <a:srgbClr val="FFFFFF"/>
                </a:solidFill>
              </a:rPr>
              <a:t>Definition of entity-relationship models</a:t>
            </a:r>
          </a:p>
          <a:p>
            <a:pPr lvl="1" fontAlgn="base">
              <a:spcBef>
                <a:spcPts val="1200"/>
              </a:spcBef>
              <a:buClr>
                <a:srgbClr val="F0AB00"/>
              </a:buClr>
            </a:pPr>
            <a:r>
              <a:rPr lang="en-US" sz="1600">
                <a:solidFill>
                  <a:srgbClr val="FFFFFF"/>
                </a:solidFill>
              </a:rPr>
              <a:t>Design physical or remote database models</a:t>
            </a:r>
          </a:p>
          <a:p>
            <a:pPr lvl="1" fontAlgn="base">
              <a:spcBef>
                <a:spcPts val="1200"/>
              </a:spcBef>
              <a:buClr>
                <a:srgbClr val="F0AB00"/>
              </a:buClr>
            </a:pPr>
            <a:r>
              <a:rPr lang="en-US" sz="1600">
                <a:solidFill>
                  <a:srgbClr val="FFFFFF"/>
                </a:solidFill>
              </a:rPr>
              <a:t>Reverse model engineering</a:t>
            </a:r>
          </a:p>
          <a:p>
            <a:pPr lvl="1" fontAlgn="base">
              <a:spcBef>
                <a:spcPts val="1200"/>
              </a:spcBef>
              <a:buClr>
                <a:srgbClr val="F0AB00"/>
              </a:buClr>
            </a:pPr>
            <a:r>
              <a:rPr lang="en-US" sz="1600">
                <a:solidFill>
                  <a:srgbClr val="FFFFFF"/>
                </a:solidFill>
              </a:rPr>
              <a:t>Re-use existing entities (table, view) from Data Builder</a:t>
            </a:r>
          </a:p>
          <a:p>
            <a:pPr lvl="1" fontAlgn="base">
              <a:spcBef>
                <a:spcPts val="1200"/>
              </a:spcBef>
              <a:buClr>
                <a:srgbClr val="F0AB00"/>
              </a:buClr>
            </a:pPr>
            <a:r>
              <a:rPr lang="en-US" sz="1600">
                <a:solidFill>
                  <a:srgbClr val="FFFFFF"/>
                </a:solidFill>
              </a:rPr>
              <a:t>Add new entities on-the-fly</a:t>
            </a:r>
          </a:p>
          <a:p>
            <a:pPr lvl="1" fontAlgn="base">
              <a:spcBef>
                <a:spcPts val="1200"/>
              </a:spcBef>
              <a:buClr>
                <a:srgbClr val="F0AB00"/>
              </a:buClr>
            </a:pPr>
            <a:r>
              <a:rPr lang="en-US" sz="1600">
                <a:solidFill>
                  <a:srgbClr val="FFFFFF"/>
                </a:solidFill>
              </a:rPr>
              <a:t>In-editor real time data preview</a:t>
            </a:r>
          </a:p>
          <a:p>
            <a:pPr lvl="1" fontAlgn="base">
              <a:spcBef>
                <a:spcPts val="1200"/>
              </a:spcBef>
              <a:buClr>
                <a:srgbClr val="F0AB00"/>
              </a:buClr>
            </a:pPr>
            <a:r>
              <a:rPr lang="en-US" sz="1600">
                <a:solidFill>
                  <a:srgbClr val="FFFFFF"/>
                </a:solidFill>
              </a:rPr>
              <a:t>Model Import / Export</a:t>
            </a:r>
          </a:p>
          <a:p>
            <a:endParaRPr lang="en-US"/>
          </a:p>
        </p:txBody>
      </p:sp>
      <p:sp>
        <p:nvSpPr>
          <p:cNvPr id="2" name="Title 1">
            <a:extLst>
              <a:ext uri="{FF2B5EF4-FFF2-40B4-BE49-F238E27FC236}">
                <a16:creationId xmlns:a16="http://schemas.microsoft.com/office/drawing/2014/main" id="{158F098D-FCCE-4DEC-8E91-E63E368A26ED}"/>
              </a:ext>
            </a:extLst>
          </p:cNvPr>
          <p:cNvSpPr>
            <a:spLocks noGrp="1"/>
          </p:cNvSpPr>
          <p:nvPr>
            <p:ph type="title"/>
          </p:nvPr>
        </p:nvSpPr>
        <p:spPr/>
        <p:txBody>
          <a:bodyPr/>
          <a:lstStyle/>
          <a:p>
            <a:r>
              <a:rPr lang="en-US" sz="2399">
                <a:solidFill>
                  <a:schemeClr val="accent1"/>
                </a:solidFill>
              </a:rPr>
              <a:t>Data Modeling Services: </a:t>
            </a:r>
            <a:r>
              <a:rPr lang="en-US" sz="2399"/>
              <a:t>Entity-Relationship Modeler</a:t>
            </a:r>
            <a:endParaRPr lang="en-US"/>
          </a:p>
        </p:txBody>
      </p:sp>
      <p:pic>
        <p:nvPicPr>
          <p:cNvPr id="18" name="Picture 17">
            <a:extLst>
              <a:ext uri="{FF2B5EF4-FFF2-40B4-BE49-F238E27FC236}">
                <a16:creationId xmlns:a16="http://schemas.microsoft.com/office/drawing/2014/main" id="{404EC464-221E-0F4D-8727-A6E6C8E6AF8E}"/>
              </a:ext>
            </a:extLst>
          </p:cNvPr>
          <p:cNvPicPr>
            <a:picLocks noChangeAspect="1"/>
          </p:cNvPicPr>
          <p:nvPr/>
        </p:nvPicPr>
        <p:blipFill>
          <a:blip r:embed="rId6"/>
          <a:stretch>
            <a:fillRect/>
          </a:stretch>
        </p:blipFill>
        <p:spPr>
          <a:xfrm>
            <a:off x="10502574" y="242693"/>
            <a:ext cx="1371600" cy="1371600"/>
          </a:xfrm>
          <a:prstGeom prst="rect">
            <a:avLst/>
          </a:prstGeom>
        </p:spPr>
      </p:pic>
      <p:sp>
        <p:nvSpPr>
          <p:cNvPr id="19" name="Rectangle 18">
            <a:hlinkClick r:id="rId7" action="ppaction://hlinksldjump"/>
            <a:extLst>
              <a:ext uri="{FF2B5EF4-FFF2-40B4-BE49-F238E27FC236}">
                <a16:creationId xmlns:a16="http://schemas.microsoft.com/office/drawing/2014/main" id="{EE3D06A2-4A6D-3C4E-9122-755265F91EEB}"/>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0" name="Rectangle 19">
            <a:hlinkClick r:id="rId8" action="ppaction://hlinksldjump"/>
            <a:extLst>
              <a:ext uri="{FF2B5EF4-FFF2-40B4-BE49-F238E27FC236}">
                <a16:creationId xmlns:a16="http://schemas.microsoft.com/office/drawing/2014/main" id="{B0F58E8D-565B-8E48-BAAB-A4A433AF6092}"/>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1" name="Rectangle 20">
            <a:hlinkClick r:id="rId8" action="ppaction://hlinksldjump"/>
            <a:extLst>
              <a:ext uri="{FF2B5EF4-FFF2-40B4-BE49-F238E27FC236}">
                <a16:creationId xmlns:a16="http://schemas.microsoft.com/office/drawing/2014/main" id="{8DD981A7-775A-854B-A746-5F6597DE1170}"/>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2" name="Rectangle 21">
            <a:hlinkClick r:id="" action="ppaction://noaction"/>
            <a:extLst>
              <a:ext uri="{FF2B5EF4-FFF2-40B4-BE49-F238E27FC236}">
                <a16:creationId xmlns:a16="http://schemas.microsoft.com/office/drawing/2014/main" id="{9CE512CE-2963-DB40-B283-2237F5AE5A85}"/>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Data Modeling Services</a:t>
            </a:r>
            <a:endPar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endParaRPr>
          </a:p>
        </p:txBody>
      </p:sp>
      <p:sp>
        <p:nvSpPr>
          <p:cNvPr id="23" name="Rectangle 22">
            <a:hlinkClick r:id="rId9" action="ppaction://hlinksldjump"/>
            <a:extLst>
              <a:ext uri="{FF2B5EF4-FFF2-40B4-BE49-F238E27FC236}">
                <a16:creationId xmlns:a16="http://schemas.microsoft.com/office/drawing/2014/main" id="{19B81BDD-A3A3-6843-A2B1-BC2B5F637A92}"/>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4" name="Rectangle 23">
            <a:hlinkClick r:id="rId10" action="ppaction://hlinksldjump"/>
            <a:extLst>
              <a:ext uri="{FF2B5EF4-FFF2-40B4-BE49-F238E27FC236}">
                <a16:creationId xmlns:a16="http://schemas.microsoft.com/office/drawing/2014/main" id="{DDE5FDEA-4D39-9749-9C2B-97FF3FECB3ED}"/>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5" name="Rectangle 24">
            <a:hlinkClick r:id="" action="ppaction://noaction"/>
            <a:extLst>
              <a:ext uri="{FF2B5EF4-FFF2-40B4-BE49-F238E27FC236}">
                <a16:creationId xmlns:a16="http://schemas.microsoft.com/office/drawing/2014/main" id="{890E599F-31F2-834E-9802-B940F5CA0A04}"/>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spTree>
    <p:extLst>
      <p:ext uri="{BB962C8B-B14F-4D97-AF65-F5344CB8AC3E}">
        <p14:creationId xmlns:p14="http://schemas.microsoft.com/office/powerpoint/2010/main" val="178690626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17" name="Picture 16">
            <a:extLst>
              <a:ext uri="{FF2B5EF4-FFF2-40B4-BE49-F238E27FC236}">
                <a16:creationId xmlns:a16="http://schemas.microsoft.com/office/drawing/2014/main" id="{8BFAEE45-1570-DE46-9147-4C927BDED552}"/>
              </a:ext>
            </a:extLst>
          </p:cNvPr>
          <p:cNvPicPr>
            <a:picLocks noChangeAspect="1"/>
          </p:cNvPicPr>
          <p:nvPr/>
        </p:nvPicPr>
        <p:blipFill rotWithShape="1">
          <a:blip r:embed="rId3"/>
          <a:srcRect r="10179" b="2"/>
          <a:stretch/>
        </p:blipFill>
        <p:spPr>
          <a:xfrm>
            <a:off x="5483097" y="2247314"/>
            <a:ext cx="5149890" cy="2952706"/>
          </a:xfrm>
          <a:prstGeom prst="rect">
            <a:avLst/>
          </a:prstGeom>
        </p:spPr>
      </p:pic>
      <p:sp>
        <p:nvSpPr>
          <p:cNvPr id="6" name="Text Placeholder 5">
            <a:extLst>
              <a:ext uri="{FF2B5EF4-FFF2-40B4-BE49-F238E27FC236}">
                <a16:creationId xmlns:a16="http://schemas.microsoft.com/office/drawing/2014/main" id="{C2CEF1AA-68E2-4CA6-A884-89411CF5A1CB}"/>
              </a:ext>
            </a:extLst>
          </p:cNvPr>
          <p:cNvSpPr>
            <a:spLocks noGrp="1"/>
          </p:cNvSpPr>
          <p:nvPr>
            <p:ph type="body" sz="quarter" idx="10"/>
          </p:nvPr>
        </p:nvSpPr>
        <p:spPr>
          <a:xfrm>
            <a:off x="504000" y="1620000"/>
            <a:ext cx="4386978" cy="4716000"/>
          </a:xfrm>
        </p:spPr>
        <p:txBody>
          <a:bodyPr>
            <a:normAutofit/>
          </a:bodyPr>
          <a:lstStyle/>
          <a:p>
            <a:pPr lvl="1" fontAlgn="base">
              <a:spcBef>
                <a:spcPts val="1200"/>
              </a:spcBef>
              <a:buClr>
                <a:srgbClr val="F0AB00"/>
              </a:buClr>
            </a:pPr>
            <a:r>
              <a:rPr lang="en-US" sz="1600"/>
              <a:t>Graphical or script-based editor</a:t>
            </a:r>
          </a:p>
          <a:p>
            <a:pPr lvl="1" fontAlgn="base">
              <a:spcBef>
                <a:spcPts val="1200"/>
              </a:spcBef>
              <a:buClr>
                <a:srgbClr val="F0AB00"/>
              </a:buClr>
            </a:pPr>
            <a:r>
              <a:rPr lang="en-US" sz="1600"/>
              <a:t>Define views on top of remote, replicated data sources, or tables</a:t>
            </a:r>
          </a:p>
          <a:p>
            <a:pPr lvl="1" fontAlgn="base">
              <a:spcBef>
                <a:spcPts val="1200"/>
              </a:spcBef>
              <a:buClr>
                <a:srgbClr val="F0AB00"/>
              </a:buClr>
            </a:pPr>
            <a:r>
              <a:rPr lang="en-US" sz="1600"/>
              <a:t>Define unions and joins, rename and remove columns, add calculations and filters</a:t>
            </a:r>
          </a:p>
          <a:p>
            <a:pPr lvl="1" fontAlgn="base">
              <a:spcBef>
                <a:spcPts val="1200"/>
              </a:spcBef>
              <a:buClr>
                <a:srgbClr val="F0AB00"/>
              </a:buClr>
            </a:pPr>
            <a:r>
              <a:rPr lang="en-US" sz="1600"/>
              <a:t>Create Analytical Datasets, Dimensions or Relational Datasets</a:t>
            </a:r>
          </a:p>
          <a:p>
            <a:pPr lvl="1" fontAlgn="base">
              <a:spcBef>
                <a:spcPts val="1200"/>
              </a:spcBef>
              <a:buClr>
                <a:srgbClr val="F0AB00"/>
              </a:buClr>
            </a:pPr>
            <a:r>
              <a:rPr lang="en-US" sz="1600"/>
              <a:t>Create Parent-Child or Level-based hierarchies in Dimension views</a:t>
            </a:r>
          </a:p>
          <a:p>
            <a:pPr lvl="1" fontAlgn="base">
              <a:spcBef>
                <a:spcPts val="1200"/>
              </a:spcBef>
              <a:buClr>
                <a:srgbClr val="F0AB00"/>
              </a:buClr>
            </a:pPr>
            <a:r>
              <a:rPr lang="en-US" sz="1600"/>
              <a:t>Define measures &amp; attributes in Analytical Datasets</a:t>
            </a:r>
          </a:p>
          <a:p>
            <a:pPr lvl="1" fontAlgn="base">
              <a:spcBef>
                <a:spcPts val="1200"/>
              </a:spcBef>
              <a:buClr>
                <a:srgbClr val="F0AB00"/>
              </a:buClr>
            </a:pPr>
            <a:r>
              <a:rPr lang="en-US" sz="1600"/>
              <a:t>In the Graphical View Builder, you can compute and display the corresponding SQL Statement.</a:t>
            </a:r>
          </a:p>
        </p:txBody>
      </p:sp>
      <p:sp>
        <p:nvSpPr>
          <p:cNvPr id="2" name="Title 1">
            <a:extLst>
              <a:ext uri="{FF2B5EF4-FFF2-40B4-BE49-F238E27FC236}">
                <a16:creationId xmlns:a16="http://schemas.microsoft.com/office/drawing/2014/main" id="{D678E2F1-FEE4-44CA-A7EE-B17916017495}"/>
              </a:ext>
            </a:extLst>
          </p:cNvPr>
          <p:cNvSpPr>
            <a:spLocks noGrp="1"/>
          </p:cNvSpPr>
          <p:nvPr>
            <p:ph type="title"/>
          </p:nvPr>
        </p:nvSpPr>
        <p:spPr/>
        <p:txBody>
          <a:bodyPr/>
          <a:lstStyle/>
          <a:p>
            <a:r>
              <a:rPr lang="en-US" sz="2399">
                <a:solidFill>
                  <a:schemeClr val="accent1"/>
                </a:solidFill>
              </a:rPr>
              <a:t>Data Modeling Services: </a:t>
            </a:r>
            <a:r>
              <a:rPr lang="en-US" sz="2399"/>
              <a:t>View</a:t>
            </a:r>
            <a:endParaRPr lang="en-US"/>
          </a:p>
        </p:txBody>
      </p:sp>
      <p:pic>
        <p:nvPicPr>
          <p:cNvPr id="3" name="Picture 2">
            <a:extLst>
              <a:ext uri="{FF2B5EF4-FFF2-40B4-BE49-F238E27FC236}">
                <a16:creationId xmlns:a16="http://schemas.microsoft.com/office/drawing/2014/main" id="{75BB2138-73A7-9440-9A63-64B95E610670}"/>
              </a:ext>
            </a:extLst>
          </p:cNvPr>
          <p:cNvPicPr>
            <a:picLocks noChangeAspect="1"/>
          </p:cNvPicPr>
          <p:nvPr/>
        </p:nvPicPr>
        <p:blipFill rotWithShape="1">
          <a:blip r:embed="rId4"/>
          <a:srcRect r="24278"/>
          <a:stretch/>
        </p:blipFill>
        <p:spPr>
          <a:xfrm>
            <a:off x="5483097" y="2247314"/>
            <a:ext cx="5038150" cy="2880103"/>
          </a:xfrm>
          <a:prstGeom prst="rect">
            <a:avLst/>
          </a:prstGeom>
        </p:spPr>
      </p:pic>
      <p:pic>
        <p:nvPicPr>
          <p:cNvPr id="5" name="Picture 4">
            <a:extLst>
              <a:ext uri="{FF2B5EF4-FFF2-40B4-BE49-F238E27FC236}">
                <a16:creationId xmlns:a16="http://schemas.microsoft.com/office/drawing/2014/main" id="{ECEDC53F-864C-D54F-98B8-F179A5B1F328}"/>
              </a:ext>
            </a:extLst>
          </p:cNvPr>
          <p:cNvPicPr>
            <a:picLocks noChangeAspect="1"/>
          </p:cNvPicPr>
          <p:nvPr/>
        </p:nvPicPr>
        <p:blipFill>
          <a:blip r:embed="rId5"/>
          <a:stretch>
            <a:fillRect/>
          </a:stretch>
        </p:blipFill>
        <p:spPr>
          <a:xfrm>
            <a:off x="5483097" y="2257774"/>
            <a:ext cx="4974352" cy="2900728"/>
          </a:xfrm>
          <a:prstGeom prst="rect">
            <a:avLst/>
          </a:prstGeom>
        </p:spPr>
      </p:pic>
      <p:pic>
        <p:nvPicPr>
          <p:cNvPr id="13" name="Picture 12" descr="laptop.png">
            <a:extLst>
              <a:ext uri="{FF2B5EF4-FFF2-40B4-BE49-F238E27FC236}">
                <a16:creationId xmlns:a16="http://schemas.microsoft.com/office/drawing/2014/main" id="{73CB9CD4-8E17-4D8E-810E-79FF9BB35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4414211" y="2029342"/>
            <a:ext cx="7112125" cy="3750232"/>
          </a:xfrm>
          <a:prstGeom prst="rect">
            <a:avLst/>
          </a:prstGeom>
        </p:spPr>
      </p:pic>
      <p:pic>
        <p:nvPicPr>
          <p:cNvPr id="21" name="Picture 20">
            <a:extLst>
              <a:ext uri="{FF2B5EF4-FFF2-40B4-BE49-F238E27FC236}">
                <a16:creationId xmlns:a16="http://schemas.microsoft.com/office/drawing/2014/main" id="{47731E98-306D-9D41-96FF-421102C30B5C}"/>
              </a:ext>
            </a:extLst>
          </p:cNvPr>
          <p:cNvPicPr>
            <a:picLocks noChangeAspect="1"/>
          </p:cNvPicPr>
          <p:nvPr/>
        </p:nvPicPr>
        <p:blipFill>
          <a:blip r:embed="rId7"/>
          <a:stretch>
            <a:fillRect/>
          </a:stretch>
        </p:blipFill>
        <p:spPr>
          <a:xfrm>
            <a:off x="10502574" y="242693"/>
            <a:ext cx="1371600" cy="1371600"/>
          </a:xfrm>
          <a:prstGeom prst="rect">
            <a:avLst/>
          </a:prstGeom>
        </p:spPr>
      </p:pic>
      <p:sp>
        <p:nvSpPr>
          <p:cNvPr id="22" name="Rectangle 21">
            <a:hlinkClick r:id="rId8" action="ppaction://hlinksldjump"/>
            <a:extLst>
              <a:ext uri="{FF2B5EF4-FFF2-40B4-BE49-F238E27FC236}">
                <a16:creationId xmlns:a16="http://schemas.microsoft.com/office/drawing/2014/main" id="{C0764D68-DA0B-474C-8A58-BF5400FC3C6A}"/>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3" name="Rectangle 22">
            <a:hlinkClick r:id="rId9" action="ppaction://hlinksldjump"/>
            <a:extLst>
              <a:ext uri="{FF2B5EF4-FFF2-40B4-BE49-F238E27FC236}">
                <a16:creationId xmlns:a16="http://schemas.microsoft.com/office/drawing/2014/main" id="{0E971E53-3B21-D844-B05A-991F74215E17}"/>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4" name="Rectangle 23">
            <a:hlinkClick r:id="rId9" action="ppaction://hlinksldjump"/>
            <a:extLst>
              <a:ext uri="{FF2B5EF4-FFF2-40B4-BE49-F238E27FC236}">
                <a16:creationId xmlns:a16="http://schemas.microsoft.com/office/drawing/2014/main" id="{F94B998A-64D2-BD4A-A388-31053F2D2747}"/>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5" name="Rectangle 24">
            <a:hlinkClick r:id="" action="ppaction://noaction"/>
            <a:extLst>
              <a:ext uri="{FF2B5EF4-FFF2-40B4-BE49-F238E27FC236}">
                <a16:creationId xmlns:a16="http://schemas.microsoft.com/office/drawing/2014/main" id="{D168650B-ACE8-AE40-B4F2-552F0C788F76}"/>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Data Modeling Services</a:t>
            </a:r>
            <a:endPar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endParaRPr>
          </a:p>
        </p:txBody>
      </p:sp>
      <p:sp>
        <p:nvSpPr>
          <p:cNvPr id="26" name="Rectangle 25">
            <a:hlinkClick r:id="rId10" action="ppaction://hlinksldjump"/>
            <a:extLst>
              <a:ext uri="{FF2B5EF4-FFF2-40B4-BE49-F238E27FC236}">
                <a16:creationId xmlns:a16="http://schemas.microsoft.com/office/drawing/2014/main" id="{FAF0762C-4F82-2042-8AD2-A01943799EE7}"/>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7" name="Rectangle 26">
            <a:hlinkClick r:id="rId11" action="ppaction://hlinksldjump"/>
            <a:extLst>
              <a:ext uri="{FF2B5EF4-FFF2-40B4-BE49-F238E27FC236}">
                <a16:creationId xmlns:a16="http://schemas.microsoft.com/office/drawing/2014/main" id="{1FAF6D0B-FA52-4243-9923-EE69EC6B81A0}"/>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8" name="Rectangle 27">
            <a:hlinkClick r:id="" action="ppaction://noaction"/>
            <a:extLst>
              <a:ext uri="{FF2B5EF4-FFF2-40B4-BE49-F238E27FC236}">
                <a16:creationId xmlns:a16="http://schemas.microsoft.com/office/drawing/2014/main" id="{A10B9B40-8220-E94F-8A67-55E996065715}"/>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spTree>
    <p:extLst>
      <p:ext uri="{BB962C8B-B14F-4D97-AF65-F5344CB8AC3E}">
        <p14:creationId xmlns:p14="http://schemas.microsoft.com/office/powerpoint/2010/main" val="2668906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aptop.png">
            <a:extLst>
              <a:ext uri="{FF2B5EF4-FFF2-40B4-BE49-F238E27FC236}">
                <a16:creationId xmlns:a16="http://schemas.microsoft.com/office/drawing/2014/main" id="{73CB9CD4-8E17-4D8E-810E-79FF9BB35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577643" y="2068417"/>
            <a:ext cx="7112125" cy="3750232"/>
          </a:xfrm>
          <a:prstGeom prst="rect">
            <a:avLst/>
          </a:prstGeom>
        </p:spPr>
      </p:pic>
      <p:sp>
        <p:nvSpPr>
          <p:cNvPr id="11" name="Rectangle 10">
            <a:extLst>
              <a:ext uri="{FF2B5EF4-FFF2-40B4-BE49-F238E27FC236}">
                <a16:creationId xmlns:a16="http://schemas.microsoft.com/office/drawing/2014/main" id="{C7BABA78-37A7-4C79-A508-4FAE98E9CF60}"/>
              </a:ext>
            </a:extLst>
          </p:cNvPr>
          <p:cNvSpPr/>
          <p:nvPr/>
        </p:nvSpPr>
        <p:spPr bwMode="gray">
          <a:xfrm>
            <a:off x="5407647" y="1959148"/>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6" name="Text Placeholder 5">
            <a:extLst>
              <a:ext uri="{FF2B5EF4-FFF2-40B4-BE49-F238E27FC236}">
                <a16:creationId xmlns:a16="http://schemas.microsoft.com/office/drawing/2014/main" id="{C2CEF1AA-68E2-4CA6-A884-89411CF5A1CB}"/>
              </a:ext>
            </a:extLst>
          </p:cNvPr>
          <p:cNvSpPr>
            <a:spLocks noGrp="1"/>
          </p:cNvSpPr>
          <p:nvPr>
            <p:ph type="body" sz="quarter" idx="10"/>
          </p:nvPr>
        </p:nvSpPr>
        <p:spPr>
          <a:xfrm>
            <a:off x="501650" y="1620000"/>
            <a:ext cx="4351704" cy="4716000"/>
          </a:xfrm>
        </p:spPr>
        <p:txBody>
          <a:bodyPr>
            <a:normAutofit/>
          </a:bodyPr>
          <a:lstStyle/>
          <a:p>
            <a:pPr lvl="1" fontAlgn="base">
              <a:spcBef>
                <a:spcPts val="1200"/>
              </a:spcBef>
              <a:buClr>
                <a:srgbClr val="F0AB00"/>
              </a:buClr>
            </a:pPr>
            <a:endParaRPr lang="en-US" sz="1600">
              <a:solidFill>
                <a:srgbClr val="FFFFFF"/>
              </a:solidFill>
            </a:endParaRPr>
          </a:p>
          <a:p>
            <a:pPr lvl="0" defTabSz="1088776">
              <a:spcBef>
                <a:spcPts val="0"/>
              </a:spcBef>
              <a:buClrTx/>
              <a:buSzTx/>
            </a:pPr>
            <a:r>
              <a:rPr lang="de-DE" sz="2100">
                <a:solidFill>
                  <a:prstClr val="white"/>
                </a:solidFill>
              </a:rPr>
              <a:t>Data integration from various unstructured and structured data sources</a:t>
            </a:r>
          </a:p>
          <a:p>
            <a:pPr lvl="0" defTabSz="1088776">
              <a:spcBef>
                <a:spcPts val="0"/>
              </a:spcBef>
              <a:buClrTx/>
              <a:buSzTx/>
            </a:pPr>
            <a:endParaRPr lang="en-US" sz="1600">
              <a:solidFill>
                <a:srgbClr val="FFFFFF"/>
              </a:solidFill>
            </a:endParaRPr>
          </a:p>
          <a:p>
            <a:pPr lvl="1" fontAlgn="base">
              <a:spcBef>
                <a:spcPts val="1200"/>
              </a:spcBef>
              <a:buClr>
                <a:srgbClr val="F0AB00"/>
              </a:buClr>
            </a:pPr>
            <a:r>
              <a:rPr lang="en-US" sz="1400">
                <a:solidFill>
                  <a:srgbClr val="FFFFFF"/>
                </a:solidFill>
              </a:rPr>
              <a:t>New and easy to use data flow based modeling experience for ETL requirements </a:t>
            </a:r>
          </a:p>
          <a:p>
            <a:pPr lvl="1" fontAlgn="base">
              <a:spcBef>
                <a:spcPts val="1200"/>
              </a:spcBef>
              <a:buClr>
                <a:srgbClr val="F0AB00"/>
              </a:buClr>
            </a:pPr>
            <a:r>
              <a:rPr lang="en-US" sz="1400">
                <a:solidFill>
                  <a:srgbClr val="FFFFFF"/>
                </a:solidFill>
              </a:rPr>
              <a:t>Load and combine structured and unstructured data from different data sources (SAP and non-SAP) like file storages, DBMS or SAP S/4HANA</a:t>
            </a:r>
          </a:p>
          <a:p>
            <a:pPr lvl="1" fontAlgn="base">
              <a:spcBef>
                <a:spcPts val="1200"/>
              </a:spcBef>
              <a:buClr>
                <a:srgbClr val="F0AB00"/>
              </a:buClr>
            </a:pPr>
            <a:r>
              <a:rPr lang="en-US" sz="1400">
                <a:solidFill>
                  <a:srgbClr val="FFFFFF"/>
                </a:solidFill>
              </a:rPr>
              <a:t>Standard transformation capabilities and scripting for advanced requirements</a:t>
            </a:r>
          </a:p>
          <a:p>
            <a:pPr lvl="1" fontAlgn="base">
              <a:spcBef>
                <a:spcPts val="1200"/>
              </a:spcBef>
              <a:buClr>
                <a:srgbClr val="F0AB00"/>
              </a:buClr>
            </a:pPr>
            <a:endParaRPr lang="en-US" sz="1600">
              <a:solidFill>
                <a:srgbClr val="FFFFFF"/>
              </a:solidFill>
            </a:endParaRPr>
          </a:p>
        </p:txBody>
      </p:sp>
      <p:sp>
        <p:nvSpPr>
          <p:cNvPr id="2" name="Title 1">
            <a:extLst>
              <a:ext uri="{FF2B5EF4-FFF2-40B4-BE49-F238E27FC236}">
                <a16:creationId xmlns:a16="http://schemas.microsoft.com/office/drawing/2014/main" id="{D678E2F1-FEE4-44CA-A7EE-B17916017495}"/>
              </a:ext>
            </a:extLst>
          </p:cNvPr>
          <p:cNvSpPr>
            <a:spLocks noGrp="1"/>
          </p:cNvSpPr>
          <p:nvPr>
            <p:ph type="title"/>
          </p:nvPr>
        </p:nvSpPr>
        <p:spPr/>
        <p:txBody>
          <a:bodyPr/>
          <a:lstStyle/>
          <a:p>
            <a:r>
              <a:rPr lang="en-US" sz="2399">
                <a:solidFill>
                  <a:schemeClr val="accent1"/>
                </a:solidFill>
              </a:rPr>
              <a:t>Data Modeling Services: </a:t>
            </a:r>
            <a:r>
              <a:rPr lang="en-US" sz="2399"/>
              <a:t>Data Flow </a:t>
            </a:r>
            <a:r>
              <a:rPr lang="en-US">
                <a:solidFill>
                  <a:srgbClr val="FFFFFF"/>
                </a:solidFill>
              </a:rPr>
              <a:t>–</a:t>
            </a:r>
            <a:r>
              <a:rPr lang="en-US" sz="2399"/>
              <a:t> Overview</a:t>
            </a:r>
            <a:endParaRPr lang="en-US"/>
          </a:p>
        </p:txBody>
      </p:sp>
      <p:pic>
        <p:nvPicPr>
          <p:cNvPr id="21" name="Picture 20">
            <a:extLst>
              <a:ext uri="{FF2B5EF4-FFF2-40B4-BE49-F238E27FC236}">
                <a16:creationId xmlns:a16="http://schemas.microsoft.com/office/drawing/2014/main" id="{47731E98-306D-9D41-96FF-421102C30B5C}"/>
              </a:ext>
            </a:extLst>
          </p:cNvPr>
          <p:cNvPicPr>
            <a:picLocks noChangeAspect="1"/>
          </p:cNvPicPr>
          <p:nvPr/>
        </p:nvPicPr>
        <p:blipFill>
          <a:blip r:embed="rId4"/>
          <a:stretch>
            <a:fillRect/>
          </a:stretch>
        </p:blipFill>
        <p:spPr>
          <a:xfrm>
            <a:off x="10502574" y="242693"/>
            <a:ext cx="1371600" cy="1371600"/>
          </a:xfrm>
          <a:prstGeom prst="rect">
            <a:avLst/>
          </a:prstGeom>
        </p:spPr>
      </p:pic>
      <p:sp>
        <p:nvSpPr>
          <p:cNvPr id="22" name="Rectangle 21">
            <a:hlinkClick r:id="" action="ppaction://noaction"/>
            <a:extLst>
              <a:ext uri="{FF2B5EF4-FFF2-40B4-BE49-F238E27FC236}">
                <a16:creationId xmlns:a16="http://schemas.microsoft.com/office/drawing/2014/main" id="{C0764D68-DA0B-474C-8A58-BF5400FC3C6A}"/>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3" name="Rectangle 22">
            <a:hlinkClick r:id="" action="ppaction://noaction"/>
            <a:extLst>
              <a:ext uri="{FF2B5EF4-FFF2-40B4-BE49-F238E27FC236}">
                <a16:creationId xmlns:a16="http://schemas.microsoft.com/office/drawing/2014/main" id="{0E971E53-3B21-D844-B05A-991F74215E17}"/>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4" name="Rectangle 23">
            <a:hlinkClick r:id="" action="ppaction://noaction"/>
            <a:extLst>
              <a:ext uri="{FF2B5EF4-FFF2-40B4-BE49-F238E27FC236}">
                <a16:creationId xmlns:a16="http://schemas.microsoft.com/office/drawing/2014/main" id="{F94B998A-64D2-BD4A-A388-31053F2D2747}"/>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5" name="Rectangle 24">
            <a:hlinkClick r:id="" action="ppaction://noaction"/>
            <a:extLst>
              <a:ext uri="{FF2B5EF4-FFF2-40B4-BE49-F238E27FC236}">
                <a16:creationId xmlns:a16="http://schemas.microsoft.com/office/drawing/2014/main" id="{D168650B-ACE8-AE40-B4F2-552F0C788F76}"/>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Data Modeling Services</a:t>
            </a:r>
            <a:endPar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endParaRPr>
          </a:p>
        </p:txBody>
      </p:sp>
      <p:sp>
        <p:nvSpPr>
          <p:cNvPr id="26" name="Rectangle 25">
            <a:hlinkClick r:id="" action="ppaction://noaction"/>
            <a:extLst>
              <a:ext uri="{FF2B5EF4-FFF2-40B4-BE49-F238E27FC236}">
                <a16:creationId xmlns:a16="http://schemas.microsoft.com/office/drawing/2014/main" id="{FAF0762C-4F82-2042-8AD2-A01943799EE7}"/>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7" name="Rectangle 26">
            <a:hlinkClick r:id="" action="ppaction://noaction"/>
            <a:extLst>
              <a:ext uri="{FF2B5EF4-FFF2-40B4-BE49-F238E27FC236}">
                <a16:creationId xmlns:a16="http://schemas.microsoft.com/office/drawing/2014/main" id="{1FAF6D0B-FA52-4243-9923-EE69EC6B81A0}"/>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8" name="Rectangle 27">
            <a:hlinkClick r:id="" action="ppaction://noaction"/>
            <a:extLst>
              <a:ext uri="{FF2B5EF4-FFF2-40B4-BE49-F238E27FC236}">
                <a16:creationId xmlns:a16="http://schemas.microsoft.com/office/drawing/2014/main" id="{A10B9B40-8220-E94F-8A67-55E996065715}"/>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8" name="Picture 7">
            <a:extLst>
              <a:ext uri="{FF2B5EF4-FFF2-40B4-BE49-F238E27FC236}">
                <a16:creationId xmlns:a16="http://schemas.microsoft.com/office/drawing/2014/main" id="{72DFD383-BB1E-4433-87BA-9201B169CAAB}"/>
              </a:ext>
            </a:extLst>
          </p:cNvPr>
          <p:cNvPicPr>
            <a:picLocks noChangeAspect="1"/>
          </p:cNvPicPr>
          <p:nvPr/>
        </p:nvPicPr>
        <p:blipFill>
          <a:blip r:embed="rId5"/>
          <a:stretch>
            <a:fillRect/>
          </a:stretch>
        </p:blipFill>
        <p:spPr>
          <a:xfrm>
            <a:off x="5664193" y="2310764"/>
            <a:ext cx="5057824" cy="2784437"/>
          </a:xfrm>
          <a:prstGeom prst="rect">
            <a:avLst/>
          </a:prstGeom>
        </p:spPr>
      </p:pic>
      <p:sp>
        <p:nvSpPr>
          <p:cNvPr id="17" name="Rectangle: Rounded Corners 16">
            <a:extLst>
              <a:ext uri="{FF2B5EF4-FFF2-40B4-BE49-F238E27FC236}">
                <a16:creationId xmlns:a16="http://schemas.microsoft.com/office/drawing/2014/main" id="{D324F56A-7535-4DF0-BFF5-7B25F55475FA}"/>
              </a:ext>
            </a:extLst>
          </p:cNvPr>
          <p:cNvSpPr/>
          <p:nvPr/>
        </p:nvSpPr>
        <p:spPr bwMode="gray">
          <a:xfrm>
            <a:off x="501650" y="1313469"/>
            <a:ext cx="1404000" cy="27347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Q3 Beta, Q4 GA</a:t>
            </a:r>
          </a:p>
        </p:txBody>
      </p:sp>
    </p:spTree>
    <p:extLst>
      <p:ext uri="{BB962C8B-B14F-4D97-AF65-F5344CB8AC3E}">
        <p14:creationId xmlns:p14="http://schemas.microsoft.com/office/powerpoint/2010/main" val="327569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01F51C0-1B65-42CA-BE3A-5FB97BF35CCE}"/>
              </a:ext>
            </a:extLst>
          </p:cNvPr>
          <p:cNvSpPr/>
          <p:nvPr/>
        </p:nvSpPr>
        <p:spPr bwMode="gray">
          <a:xfrm>
            <a:off x="542988" y="4750925"/>
            <a:ext cx="7164098" cy="1514896"/>
          </a:xfrm>
          <a:prstGeom prst="rect">
            <a:avLst/>
          </a:prstGeom>
          <a:noFill/>
          <a:ln w="19050" algn="ctr">
            <a:solidFill>
              <a:schemeClr val="tx1"/>
            </a:solidFill>
            <a:miter lim="800000"/>
            <a:headEnd/>
            <a:tailEnd/>
          </a:ln>
        </p:spPr>
        <p:txBody>
          <a:bodyPr lIns="90000" tIns="91440" rIns="90000" bIns="9144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The business modeling services offer a clear separation between semantic modeling (what) and data modeling (how). It enables business users to define &amp; model their business scenario without an early involvement of technical experts by abstracting from underlying data models. Giving them the chance to build rapid </a:t>
            </a:r>
            <a:r>
              <a:rPr kumimoji="0" lang="en-US" sz="16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PoC</a:t>
            </a:r>
            <a:r>
              <a:rPr kumimoji="0" lang="en-US" sz="16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 and turn those into productive use cases.</a:t>
            </a:r>
          </a:p>
        </p:txBody>
      </p:sp>
      <p:sp>
        <p:nvSpPr>
          <p:cNvPr id="2" name="Text Placeholder 1">
            <a:extLst>
              <a:ext uri="{FF2B5EF4-FFF2-40B4-BE49-F238E27FC236}">
                <a16:creationId xmlns:a16="http://schemas.microsoft.com/office/drawing/2014/main" id="{9266FA7E-ABF1-B841-8AE0-E86869C9FB36}"/>
              </a:ext>
            </a:extLst>
          </p:cNvPr>
          <p:cNvSpPr>
            <a:spLocks noGrp="1"/>
          </p:cNvSpPr>
          <p:nvPr>
            <p:ph type="body" sz="quarter" idx="10"/>
          </p:nvPr>
        </p:nvSpPr>
        <p:spPr>
          <a:xfrm>
            <a:off x="503998" y="1620000"/>
            <a:ext cx="6624000" cy="2844424"/>
          </a:xfrm>
        </p:spPr>
        <p:txBody>
          <a:bodyPr>
            <a:normAutofit/>
          </a:bodyPr>
          <a:lstStyle/>
          <a:p>
            <a:pPr lvl="1" fontAlgn="base">
              <a:spcBef>
                <a:spcPts val="1200"/>
              </a:spcBef>
              <a:buClr>
                <a:srgbClr val="F0AB00"/>
              </a:buClr>
            </a:pPr>
            <a:r>
              <a:rPr lang="en-US" sz="1600"/>
              <a:t>Business user self service to early explore, validate and model their business scenarios in Data Warehouse Cloud</a:t>
            </a:r>
          </a:p>
          <a:p>
            <a:pPr lvl="1" fontAlgn="base">
              <a:spcBef>
                <a:spcPts val="1200"/>
              </a:spcBef>
              <a:buClr>
                <a:srgbClr val="F0AB00"/>
              </a:buClr>
            </a:pPr>
            <a:r>
              <a:rPr lang="en-US" sz="1600"/>
              <a:t>Fosters a non-disruptive environment for business scenarios by being independent from changes in the data layer</a:t>
            </a:r>
          </a:p>
          <a:p>
            <a:pPr lvl="1" fontAlgn="base">
              <a:spcBef>
                <a:spcPts val="1200"/>
              </a:spcBef>
              <a:buClr>
                <a:srgbClr val="F0AB00"/>
              </a:buClr>
            </a:pPr>
            <a:r>
              <a:rPr lang="en-US" sz="1600"/>
              <a:t>Bringing business users and technical experts on one common ground</a:t>
            </a:r>
          </a:p>
          <a:p>
            <a:pPr lvl="1" fontAlgn="base">
              <a:spcBef>
                <a:spcPts val="1200"/>
              </a:spcBef>
              <a:buClr>
                <a:srgbClr val="F0AB00"/>
              </a:buClr>
            </a:pPr>
            <a:r>
              <a:rPr lang="en-US" sz="1600"/>
              <a:t>Demand-Driven modeling using a top down approach*</a:t>
            </a:r>
          </a:p>
          <a:p>
            <a:pPr lvl="1" fontAlgn="base">
              <a:spcBef>
                <a:spcPts val="1200"/>
              </a:spcBef>
              <a:buClr>
                <a:srgbClr val="F0AB00"/>
              </a:buClr>
            </a:pPr>
            <a:r>
              <a:rPr lang="en-US" sz="1600"/>
              <a:t>Business Catalog</a:t>
            </a:r>
          </a:p>
        </p:txBody>
      </p:sp>
      <p:sp>
        <p:nvSpPr>
          <p:cNvPr id="14" name="Title 5">
            <a:extLst>
              <a:ext uri="{FF2B5EF4-FFF2-40B4-BE49-F238E27FC236}">
                <a16:creationId xmlns:a16="http://schemas.microsoft.com/office/drawing/2014/main" id="{51E7A8BB-653F-3046-A2DF-7A694D92F40E}"/>
              </a:ext>
            </a:extLst>
          </p:cNvPr>
          <p:cNvSpPr>
            <a:spLocks noGrp="1"/>
          </p:cNvSpPr>
          <p:nvPr>
            <p:ph type="title"/>
          </p:nvPr>
        </p:nvSpPr>
        <p:spPr/>
        <p:txBody>
          <a:bodyPr>
            <a:normAutofit/>
          </a:bodyPr>
          <a:lstStyle/>
          <a:p>
            <a:r>
              <a:rPr lang="en-US"/>
              <a:t>Business Modeling Services: </a:t>
            </a:r>
            <a:r>
              <a:rPr lang="en-US">
                <a:solidFill>
                  <a:schemeClr val="accent1"/>
                </a:solidFill>
              </a:rPr>
              <a:t>Overview</a:t>
            </a:r>
            <a:r>
              <a:rPr lang="en-US">
                <a:solidFill>
                  <a:srgbClr val="FFFFFF"/>
                </a:solidFill>
              </a:rPr>
              <a:t> </a:t>
            </a:r>
            <a:endParaRPr lang="en-US" sz="1799">
              <a:solidFill>
                <a:schemeClr val="accent1"/>
              </a:solidFill>
            </a:endParaRPr>
          </a:p>
        </p:txBody>
      </p:sp>
      <p:pic>
        <p:nvPicPr>
          <p:cNvPr id="3" name="Picture 2">
            <a:extLst>
              <a:ext uri="{FF2B5EF4-FFF2-40B4-BE49-F238E27FC236}">
                <a16:creationId xmlns:a16="http://schemas.microsoft.com/office/drawing/2014/main" id="{6349B7D5-9E14-F34F-9F28-2E1C9AD25E76}"/>
              </a:ext>
            </a:extLst>
          </p:cNvPr>
          <p:cNvPicPr>
            <a:picLocks noChangeAspect="1"/>
          </p:cNvPicPr>
          <p:nvPr/>
        </p:nvPicPr>
        <p:blipFill>
          <a:blip r:embed="rId3"/>
          <a:stretch>
            <a:fillRect/>
          </a:stretch>
        </p:blipFill>
        <p:spPr>
          <a:xfrm>
            <a:off x="8073572" y="1607096"/>
            <a:ext cx="2964989" cy="2964989"/>
          </a:xfrm>
          <a:prstGeom prst="rect">
            <a:avLst/>
          </a:prstGeom>
        </p:spPr>
      </p:pic>
      <p:sp>
        <p:nvSpPr>
          <p:cNvPr id="27" name="Rectangle 26">
            <a:hlinkClick r:id="rId4" action="ppaction://hlinksldjump"/>
            <a:extLst>
              <a:ext uri="{FF2B5EF4-FFF2-40B4-BE49-F238E27FC236}">
                <a16:creationId xmlns:a16="http://schemas.microsoft.com/office/drawing/2014/main" id="{6EB671C7-D0DE-C147-9E15-8F726B4DAF06}"/>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8" name="Rectangle 27">
            <a:hlinkClick r:id="rId5" action="ppaction://hlinksldjump"/>
            <a:extLst>
              <a:ext uri="{FF2B5EF4-FFF2-40B4-BE49-F238E27FC236}">
                <a16:creationId xmlns:a16="http://schemas.microsoft.com/office/drawing/2014/main" id="{F0A4CC64-33CA-754A-A309-752A1094EB7C}"/>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9" name="Rectangle 28">
            <a:hlinkClick r:id="rId5" action="ppaction://hlinksldjump"/>
            <a:extLst>
              <a:ext uri="{FF2B5EF4-FFF2-40B4-BE49-F238E27FC236}">
                <a16:creationId xmlns:a16="http://schemas.microsoft.com/office/drawing/2014/main" id="{70FA4E3C-B9D4-FC48-86D7-67A824BEB2E1}"/>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30" name="Rectangle 29">
            <a:hlinkClick r:id="rId6" action="ppaction://hlinksldjump"/>
            <a:extLst>
              <a:ext uri="{FF2B5EF4-FFF2-40B4-BE49-F238E27FC236}">
                <a16:creationId xmlns:a16="http://schemas.microsoft.com/office/drawing/2014/main" id="{C9042A6F-4000-4D41-9E93-82768A4D47DA}"/>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endParaRPr>
          </a:p>
        </p:txBody>
      </p:sp>
      <p:sp>
        <p:nvSpPr>
          <p:cNvPr id="31" name="Rectangle 30">
            <a:hlinkClick r:id="rId7" action="ppaction://hlinksldjump"/>
            <a:extLst>
              <a:ext uri="{FF2B5EF4-FFF2-40B4-BE49-F238E27FC236}">
                <a16:creationId xmlns:a16="http://schemas.microsoft.com/office/drawing/2014/main" id="{8D770EF3-C839-9A4C-A3C1-17AB01D7D16A}"/>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Business Modeling Service</a:t>
            </a:r>
          </a:p>
        </p:txBody>
      </p:sp>
      <p:sp>
        <p:nvSpPr>
          <p:cNvPr id="32" name="Rectangle 31">
            <a:hlinkClick r:id="rId8" action="ppaction://hlinksldjump"/>
            <a:extLst>
              <a:ext uri="{FF2B5EF4-FFF2-40B4-BE49-F238E27FC236}">
                <a16:creationId xmlns:a16="http://schemas.microsoft.com/office/drawing/2014/main" id="{53968630-C81A-564D-BAA1-01F540E47A42}"/>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33" name="Rectangle 32">
            <a:hlinkClick r:id="" action="ppaction://noaction"/>
            <a:extLst>
              <a:ext uri="{FF2B5EF4-FFF2-40B4-BE49-F238E27FC236}">
                <a16:creationId xmlns:a16="http://schemas.microsoft.com/office/drawing/2014/main" id="{27959D68-B9E1-6943-B5F6-EE182B8FBB10}"/>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grpSp>
        <p:nvGrpSpPr>
          <p:cNvPr id="18" name="Group 17">
            <a:extLst>
              <a:ext uri="{FF2B5EF4-FFF2-40B4-BE49-F238E27FC236}">
                <a16:creationId xmlns:a16="http://schemas.microsoft.com/office/drawing/2014/main" id="{F8B4639F-CCC6-4FE0-941B-C1E493736C4B}"/>
              </a:ext>
            </a:extLst>
          </p:cNvPr>
          <p:cNvGrpSpPr/>
          <p:nvPr/>
        </p:nvGrpSpPr>
        <p:grpSpPr>
          <a:xfrm>
            <a:off x="536723" y="4676814"/>
            <a:ext cx="7179416" cy="103422"/>
            <a:chOff x="1153389" y="1120747"/>
            <a:chExt cx="1165256" cy="168812"/>
          </a:xfrm>
        </p:grpSpPr>
        <p:sp>
          <p:nvSpPr>
            <p:cNvPr id="19" name="Rectangle 18">
              <a:extLst>
                <a:ext uri="{FF2B5EF4-FFF2-40B4-BE49-F238E27FC236}">
                  <a16:creationId xmlns:a16="http://schemas.microsoft.com/office/drawing/2014/main" id="{21B1586A-89ED-4479-9053-3DE7686E1AEB}"/>
                </a:ext>
              </a:extLst>
            </p:cNvPr>
            <p:cNvSpPr/>
            <p:nvPr/>
          </p:nvSpPr>
          <p:spPr bwMode="gray">
            <a:xfrm>
              <a:off x="1153389" y="1120747"/>
              <a:ext cx="1165256" cy="168812"/>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6D012C90-9A4E-4B14-A686-A4E318520B80}"/>
                </a:ext>
              </a:extLst>
            </p:cNvPr>
            <p:cNvSpPr/>
            <p:nvPr/>
          </p:nvSpPr>
          <p:spPr bwMode="gray">
            <a:xfrm>
              <a:off x="1736017" y="1120747"/>
              <a:ext cx="291314" cy="168812"/>
            </a:xfrm>
            <a:prstGeom prst="rect">
              <a:avLst/>
            </a:prstGeom>
            <a:solidFill>
              <a:schemeClr val="accent1">
                <a:alpha val="3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D6027DB5-4B4B-422B-9A96-ACF59941BF20}"/>
                </a:ext>
              </a:extLst>
            </p:cNvPr>
            <p:cNvSpPr/>
            <p:nvPr/>
          </p:nvSpPr>
          <p:spPr bwMode="gray">
            <a:xfrm>
              <a:off x="1153389" y="1120747"/>
              <a:ext cx="291314" cy="168812"/>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EEA9183D-873D-4759-8B45-5F5D624835ED}"/>
                </a:ext>
              </a:extLst>
            </p:cNvPr>
            <p:cNvSpPr/>
            <p:nvPr/>
          </p:nvSpPr>
          <p:spPr bwMode="gray">
            <a:xfrm>
              <a:off x="1444703" y="1120747"/>
              <a:ext cx="291314" cy="168812"/>
            </a:xfrm>
            <a:prstGeom prst="rect">
              <a:avLst/>
            </a:prstGeom>
            <a:solidFill>
              <a:schemeClr val="accent1">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sp>
        <p:nvSpPr>
          <p:cNvPr id="25" name="Rectangle: Rounded Corners 28">
            <a:extLst>
              <a:ext uri="{FF2B5EF4-FFF2-40B4-BE49-F238E27FC236}">
                <a16:creationId xmlns:a16="http://schemas.microsoft.com/office/drawing/2014/main" id="{5C5953C4-38B3-8D48-993A-DB92B1221607}"/>
              </a:ext>
            </a:extLst>
          </p:cNvPr>
          <p:cNvSpPr/>
          <p:nvPr/>
        </p:nvSpPr>
        <p:spPr bwMode="gray">
          <a:xfrm>
            <a:off x="536723" y="1320390"/>
            <a:ext cx="2520000" cy="27347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Q3 Controlled Availability, Q4 GA</a:t>
            </a:r>
          </a:p>
        </p:txBody>
      </p:sp>
    </p:spTree>
    <p:extLst>
      <p:ext uri="{BB962C8B-B14F-4D97-AF65-F5344CB8AC3E}">
        <p14:creationId xmlns:p14="http://schemas.microsoft.com/office/powerpoint/2010/main" val="267017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843CBF8-0FE1-9440-B10C-5000980C2CE0}"/>
              </a:ext>
            </a:extLst>
          </p:cNvPr>
          <p:cNvPicPr>
            <a:picLocks noChangeAspect="1"/>
          </p:cNvPicPr>
          <p:nvPr/>
        </p:nvPicPr>
        <p:blipFill>
          <a:blip r:embed="rId3"/>
          <a:stretch>
            <a:fillRect/>
          </a:stretch>
        </p:blipFill>
        <p:spPr>
          <a:xfrm>
            <a:off x="5483514" y="2283346"/>
            <a:ext cx="4973518" cy="2923136"/>
          </a:xfrm>
          <a:prstGeom prst="rect">
            <a:avLst/>
          </a:prstGeom>
        </p:spPr>
      </p:pic>
      <p:sp>
        <p:nvSpPr>
          <p:cNvPr id="5" name="Text Placeholder 4">
            <a:extLst>
              <a:ext uri="{FF2B5EF4-FFF2-40B4-BE49-F238E27FC236}">
                <a16:creationId xmlns:a16="http://schemas.microsoft.com/office/drawing/2014/main" id="{ABD2D5EB-D6F7-4353-ADB9-0D02EA773FA4}"/>
              </a:ext>
            </a:extLst>
          </p:cNvPr>
          <p:cNvSpPr>
            <a:spLocks noGrp="1"/>
          </p:cNvSpPr>
          <p:nvPr>
            <p:ph type="body" sz="quarter" idx="10"/>
          </p:nvPr>
        </p:nvSpPr>
        <p:spPr>
          <a:xfrm>
            <a:off x="503999" y="1620000"/>
            <a:ext cx="4475625" cy="4716000"/>
          </a:xfrm>
        </p:spPr>
        <p:txBody>
          <a:bodyPr>
            <a:normAutofit lnSpcReduction="10000"/>
          </a:bodyPr>
          <a:lstStyle/>
          <a:p>
            <a:pPr lvl="1" fontAlgn="base">
              <a:spcBef>
                <a:spcPts val="1200"/>
              </a:spcBef>
              <a:buClr>
                <a:srgbClr val="F0AB00"/>
              </a:buClr>
            </a:pPr>
            <a:r>
              <a:rPr lang="en-US" sz="1600"/>
              <a:t>One entry point for all objects from Business and Data Layer</a:t>
            </a:r>
          </a:p>
          <a:p>
            <a:pPr lvl="2" fontAlgn="base">
              <a:spcBef>
                <a:spcPts val="1200"/>
              </a:spcBef>
              <a:buClr>
                <a:srgbClr val="F0AB00"/>
              </a:buClr>
            </a:pPr>
            <a:r>
              <a:rPr lang="en-US" sz="1600"/>
              <a:t>Start all modeling activities from one place</a:t>
            </a:r>
          </a:p>
          <a:p>
            <a:pPr lvl="2" fontAlgn="base">
              <a:spcBef>
                <a:spcPts val="1200"/>
              </a:spcBef>
              <a:buClr>
                <a:srgbClr val="F0AB00"/>
              </a:buClr>
            </a:pPr>
            <a:r>
              <a:rPr lang="en-US" sz="1600"/>
              <a:t>Get an instant overview on all available</a:t>
            </a:r>
            <a:br>
              <a:rPr lang="en-US" sz="1600"/>
            </a:br>
            <a:r>
              <a:rPr lang="en-US" sz="1600"/>
              <a:t>objects*</a:t>
            </a:r>
          </a:p>
          <a:p>
            <a:pPr lvl="1" fontAlgn="base">
              <a:spcBef>
                <a:spcPts val="1200"/>
              </a:spcBef>
              <a:buClr>
                <a:srgbClr val="F0AB00"/>
              </a:buClr>
            </a:pPr>
            <a:r>
              <a:rPr lang="en-US" sz="1600"/>
              <a:t>Intuitive Fuzzy Search Function</a:t>
            </a:r>
          </a:p>
          <a:p>
            <a:pPr lvl="2" fontAlgn="base">
              <a:spcBef>
                <a:spcPts val="1200"/>
              </a:spcBef>
              <a:buClr>
                <a:srgbClr val="F0AB00"/>
              </a:buClr>
            </a:pPr>
            <a:r>
              <a:rPr lang="en-US" sz="1600"/>
              <a:t>Sorting, Filtering, Grouping</a:t>
            </a:r>
          </a:p>
          <a:p>
            <a:pPr lvl="2" fontAlgn="base">
              <a:spcBef>
                <a:spcPts val="1200"/>
              </a:spcBef>
              <a:buClr>
                <a:srgbClr val="F0AB00"/>
              </a:buClr>
            </a:pPr>
            <a:r>
              <a:rPr lang="en-US" sz="1600"/>
              <a:t>Favorites list</a:t>
            </a:r>
          </a:p>
          <a:p>
            <a:pPr lvl="2" fontAlgn="base">
              <a:spcBef>
                <a:spcPts val="1200"/>
              </a:spcBef>
              <a:buClr>
                <a:srgbClr val="F0AB00"/>
              </a:buClr>
            </a:pPr>
            <a:r>
              <a:rPr lang="en-US" sz="1600"/>
              <a:t>For spaces, tags, business purpose</a:t>
            </a:r>
          </a:p>
          <a:p>
            <a:pPr lvl="1">
              <a:spcBef>
                <a:spcPts val="1200"/>
              </a:spcBef>
              <a:buClr>
                <a:srgbClr val="F0AB00"/>
              </a:buClr>
            </a:pPr>
            <a:r>
              <a:rPr lang="en-US" sz="1600"/>
              <a:t>Governance and Modeling Life Cycle Management </a:t>
            </a:r>
          </a:p>
          <a:p>
            <a:pPr lvl="2" fontAlgn="base">
              <a:spcBef>
                <a:spcPts val="1200"/>
              </a:spcBef>
              <a:buClr>
                <a:srgbClr val="F0AB00"/>
              </a:buClr>
            </a:pPr>
            <a:r>
              <a:rPr lang="en-US" sz="1600"/>
              <a:t>Artifacts comparison*</a:t>
            </a:r>
          </a:p>
          <a:p>
            <a:pPr lvl="2" fontAlgn="base">
              <a:spcBef>
                <a:spcPts val="1200"/>
              </a:spcBef>
              <a:buClr>
                <a:srgbClr val="F0AB00"/>
              </a:buClr>
            </a:pPr>
            <a:r>
              <a:rPr lang="en-US" sz="1600"/>
              <a:t>Data lineage function</a:t>
            </a:r>
          </a:p>
          <a:p>
            <a:pPr lvl="2" fontAlgn="base">
              <a:spcBef>
                <a:spcPts val="1200"/>
              </a:spcBef>
              <a:buClr>
                <a:srgbClr val="F0AB00"/>
              </a:buClr>
            </a:pPr>
            <a:r>
              <a:rPr lang="en-US" sz="1600"/>
              <a:t>Approval and review workflows*</a:t>
            </a:r>
            <a:endParaRPr lang="en-US"/>
          </a:p>
          <a:p>
            <a:endParaRPr lang="en-US"/>
          </a:p>
        </p:txBody>
      </p:sp>
      <p:sp>
        <p:nvSpPr>
          <p:cNvPr id="2" name="Title 1">
            <a:extLst>
              <a:ext uri="{FF2B5EF4-FFF2-40B4-BE49-F238E27FC236}">
                <a16:creationId xmlns:a16="http://schemas.microsoft.com/office/drawing/2014/main" id="{029F924F-055C-4A31-B618-EC693898EAC7}"/>
              </a:ext>
            </a:extLst>
          </p:cNvPr>
          <p:cNvSpPr>
            <a:spLocks noGrp="1"/>
          </p:cNvSpPr>
          <p:nvPr>
            <p:ph type="title"/>
          </p:nvPr>
        </p:nvSpPr>
        <p:spPr/>
        <p:txBody>
          <a:bodyPr/>
          <a:lstStyle/>
          <a:p>
            <a:r>
              <a:rPr lang="en-US" sz="2399"/>
              <a:t>Business Modeling Services: </a:t>
            </a:r>
            <a:r>
              <a:rPr lang="en-US" sz="2399">
                <a:solidFill>
                  <a:schemeClr val="accent1"/>
                </a:solidFill>
              </a:rPr>
              <a:t>Business Catalog</a:t>
            </a:r>
            <a:endParaRPr lang="en-US">
              <a:solidFill>
                <a:schemeClr val="accent1"/>
              </a:solidFill>
            </a:endParaRPr>
          </a:p>
        </p:txBody>
      </p:sp>
      <p:pic>
        <p:nvPicPr>
          <p:cNvPr id="3" name="Picture 2">
            <a:extLst>
              <a:ext uri="{FF2B5EF4-FFF2-40B4-BE49-F238E27FC236}">
                <a16:creationId xmlns:a16="http://schemas.microsoft.com/office/drawing/2014/main" id="{62B2DB3C-3BA9-334D-815D-BA9AB425E4D9}"/>
              </a:ext>
            </a:extLst>
          </p:cNvPr>
          <p:cNvPicPr>
            <a:picLocks noChangeAspect="1"/>
          </p:cNvPicPr>
          <p:nvPr/>
        </p:nvPicPr>
        <p:blipFill>
          <a:blip r:embed="rId4"/>
          <a:stretch>
            <a:fillRect/>
          </a:stretch>
        </p:blipFill>
        <p:spPr>
          <a:xfrm>
            <a:off x="5483514" y="2283345"/>
            <a:ext cx="4998690" cy="2761405"/>
          </a:xfrm>
          <a:prstGeom prst="rect">
            <a:avLst/>
          </a:prstGeom>
        </p:spPr>
      </p:pic>
      <p:pic>
        <p:nvPicPr>
          <p:cNvPr id="6" name="Picture 5">
            <a:extLst>
              <a:ext uri="{FF2B5EF4-FFF2-40B4-BE49-F238E27FC236}">
                <a16:creationId xmlns:a16="http://schemas.microsoft.com/office/drawing/2014/main" id="{D40F53F6-2777-004A-808A-7B09AC10EDD8}"/>
              </a:ext>
            </a:extLst>
          </p:cNvPr>
          <p:cNvPicPr>
            <a:picLocks noChangeAspect="1"/>
          </p:cNvPicPr>
          <p:nvPr/>
        </p:nvPicPr>
        <p:blipFill>
          <a:blip r:embed="rId5"/>
          <a:stretch>
            <a:fillRect/>
          </a:stretch>
        </p:blipFill>
        <p:spPr>
          <a:xfrm>
            <a:off x="5483514" y="2283344"/>
            <a:ext cx="4998197" cy="2761405"/>
          </a:xfrm>
          <a:prstGeom prst="rect">
            <a:avLst/>
          </a:prstGeom>
        </p:spPr>
      </p:pic>
      <p:pic>
        <p:nvPicPr>
          <p:cNvPr id="13" name="Picture 12" descr="laptop.png">
            <a:extLst>
              <a:ext uri="{FF2B5EF4-FFF2-40B4-BE49-F238E27FC236}">
                <a16:creationId xmlns:a16="http://schemas.microsoft.com/office/drawing/2014/main" id="{99FD2D7D-AD08-40EF-A120-38D7128305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4447262" y="2040359"/>
            <a:ext cx="7112125" cy="3750232"/>
          </a:xfrm>
          <a:prstGeom prst="rect">
            <a:avLst/>
          </a:prstGeom>
        </p:spPr>
      </p:pic>
      <p:sp>
        <p:nvSpPr>
          <p:cNvPr id="21" name="Rectangle 20">
            <a:hlinkClick r:id="rId7" action="ppaction://hlinksldjump"/>
            <a:extLst>
              <a:ext uri="{FF2B5EF4-FFF2-40B4-BE49-F238E27FC236}">
                <a16:creationId xmlns:a16="http://schemas.microsoft.com/office/drawing/2014/main" id="{68AE08C3-F7FF-3E4A-90DC-D41394E969DE}"/>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2" name="Rectangle 21">
            <a:hlinkClick r:id="rId8" action="ppaction://hlinksldjump"/>
            <a:extLst>
              <a:ext uri="{FF2B5EF4-FFF2-40B4-BE49-F238E27FC236}">
                <a16:creationId xmlns:a16="http://schemas.microsoft.com/office/drawing/2014/main" id="{B737C9E4-E302-8940-B84F-216AA5F9B500}"/>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3" name="Rectangle 22">
            <a:hlinkClick r:id="rId8" action="ppaction://hlinksldjump"/>
            <a:extLst>
              <a:ext uri="{FF2B5EF4-FFF2-40B4-BE49-F238E27FC236}">
                <a16:creationId xmlns:a16="http://schemas.microsoft.com/office/drawing/2014/main" id="{685A930B-8D6B-7347-BD5C-79D6C2E66BC8}"/>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4" name="Rectangle 23">
            <a:hlinkClick r:id="rId9" action="ppaction://hlinksldjump"/>
            <a:extLst>
              <a:ext uri="{FF2B5EF4-FFF2-40B4-BE49-F238E27FC236}">
                <a16:creationId xmlns:a16="http://schemas.microsoft.com/office/drawing/2014/main" id="{88557E50-581F-E94B-8F80-E27A3247E26B}"/>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Modeling Services</a:t>
            </a:r>
          </a:p>
        </p:txBody>
      </p:sp>
      <p:sp>
        <p:nvSpPr>
          <p:cNvPr id="25" name="Rectangle 24">
            <a:hlinkClick r:id="rId10" action="ppaction://hlinksldjump"/>
            <a:extLst>
              <a:ext uri="{FF2B5EF4-FFF2-40B4-BE49-F238E27FC236}">
                <a16:creationId xmlns:a16="http://schemas.microsoft.com/office/drawing/2014/main" id="{2AC6BF23-F9CC-D840-B74E-89A8915F7451}"/>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Business Modeling Service</a:t>
            </a:r>
          </a:p>
        </p:txBody>
      </p:sp>
      <p:sp>
        <p:nvSpPr>
          <p:cNvPr id="26" name="Rectangle 25">
            <a:hlinkClick r:id="rId11" action="ppaction://hlinksldjump"/>
            <a:extLst>
              <a:ext uri="{FF2B5EF4-FFF2-40B4-BE49-F238E27FC236}">
                <a16:creationId xmlns:a16="http://schemas.microsoft.com/office/drawing/2014/main" id="{1DEF51BC-58F6-9044-8E82-321062473D7F}"/>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7" name="Rectangle 26">
            <a:hlinkClick r:id="" action="ppaction://noaction"/>
            <a:extLst>
              <a:ext uri="{FF2B5EF4-FFF2-40B4-BE49-F238E27FC236}">
                <a16:creationId xmlns:a16="http://schemas.microsoft.com/office/drawing/2014/main" id="{1E570846-6A33-0649-93FD-6AD88445BD43}"/>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17" name="Picture 16">
            <a:extLst>
              <a:ext uri="{FF2B5EF4-FFF2-40B4-BE49-F238E27FC236}">
                <a16:creationId xmlns:a16="http://schemas.microsoft.com/office/drawing/2014/main" id="{8520D404-8BE0-4729-AB7A-06AAC3FC369F}"/>
              </a:ext>
            </a:extLst>
          </p:cNvPr>
          <p:cNvPicPr>
            <a:picLocks noChangeAspect="1"/>
          </p:cNvPicPr>
          <p:nvPr/>
        </p:nvPicPr>
        <p:blipFill>
          <a:blip r:embed="rId12"/>
          <a:stretch>
            <a:fillRect/>
          </a:stretch>
        </p:blipFill>
        <p:spPr>
          <a:xfrm>
            <a:off x="10682377" y="604777"/>
            <a:ext cx="1005840" cy="1005840"/>
          </a:xfrm>
          <a:prstGeom prst="rect">
            <a:avLst/>
          </a:prstGeom>
        </p:spPr>
      </p:pic>
    </p:spTree>
    <p:extLst>
      <p:ext uri="{BB962C8B-B14F-4D97-AF65-F5344CB8AC3E}">
        <p14:creationId xmlns:p14="http://schemas.microsoft.com/office/powerpoint/2010/main" val="391750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21A336-4488-2344-A464-E6FE7969AC1F}"/>
              </a:ext>
            </a:extLst>
          </p:cNvPr>
          <p:cNvSpPr>
            <a:spLocks noGrp="1"/>
          </p:cNvSpPr>
          <p:nvPr>
            <p:ph type="body" sz="quarter" idx="10"/>
          </p:nvPr>
        </p:nvSpPr>
        <p:spPr/>
        <p:txBody>
          <a:bodyPr vert="horz" lIns="0" tIns="0" rIns="0" bIns="0" rtlCol="0" anchor="t">
            <a:normAutofit/>
          </a:bodyPr>
          <a:lstStyle/>
          <a:p>
            <a:pPr marL="179705" lvl="1" indent="-179705" fontAlgn="base">
              <a:spcBef>
                <a:spcPts val="1200"/>
              </a:spcBef>
              <a:buClr>
                <a:srgbClr val="F0AB00"/>
              </a:buClr>
            </a:pPr>
            <a:r>
              <a:rPr lang="de-DE" sz="1600"/>
              <a:t>SAP Analytics Cloud Access </a:t>
            </a:r>
            <a:r>
              <a:rPr lang="de-DE" sz="1600" err="1"/>
              <a:t>to</a:t>
            </a:r>
            <a:r>
              <a:rPr lang="de-DE" sz="1600"/>
              <a:t> SAP Data Warehouse Cloud Data via SAC - DWC live </a:t>
            </a:r>
            <a:r>
              <a:rPr lang="de-DE" sz="1600" err="1"/>
              <a:t>connection</a:t>
            </a:r>
            <a:endParaRPr lang="en-CA" sz="1600">
              <a:cs typeface="Arial"/>
            </a:endParaRPr>
          </a:p>
          <a:p>
            <a:pPr lvl="2" indent="-179070">
              <a:spcBef>
                <a:spcPts val="600"/>
              </a:spcBef>
              <a:buClrTx/>
            </a:pPr>
            <a:r>
              <a:rPr lang="en-CA" sz="1600"/>
              <a:t>SAP Analytics Cloud Story Builder </a:t>
            </a:r>
            <a:endParaRPr lang="en-CA" sz="1600">
              <a:cs typeface="Arial"/>
            </a:endParaRPr>
          </a:p>
          <a:p>
            <a:pPr lvl="2" indent="-179070">
              <a:spcBef>
                <a:spcPts val="600"/>
              </a:spcBef>
              <a:buClrTx/>
            </a:pPr>
            <a:r>
              <a:rPr lang="en-CA" sz="1600"/>
              <a:t>SAP Analytics Cloud Analytics Designer</a:t>
            </a:r>
            <a:endParaRPr lang="en-CA" sz="1600">
              <a:cs typeface="Arial"/>
            </a:endParaRPr>
          </a:p>
          <a:p>
            <a:pPr lvl="2" indent="-179070">
              <a:spcBef>
                <a:spcPts val="600"/>
              </a:spcBef>
              <a:buClrTx/>
            </a:pPr>
            <a:r>
              <a:rPr lang="en-CA" sz="1600"/>
              <a:t>SAP Analytics Cloud Data Explorer</a:t>
            </a:r>
            <a:endParaRPr lang="en-CA" sz="1600">
              <a:cs typeface="Arial"/>
            </a:endParaRPr>
          </a:p>
          <a:p>
            <a:pPr lvl="2" indent="-179070">
              <a:spcBef>
                <a:spcPts val="600"/>
              </a:spcBef>
              <a:buClrTx/>
            </a:pPr>
            <a:r>
              <a:rPr lang="en-CA" sz="1600"/>
              <a:t>SQL Interface</a:t>
            </a:r>
            <a:endParaRPr lang="en-CA" sz="1600">
              <a:cs typeface="Arial"/>
            </a:endParaRPr>
          </a:p>
          <a:p>
            <a:endParaRPr lang="en-CA"/>
          </a:p>
          <a:p>
            <a:endParaRPr lang="en-US"/>
          </a:p>
        </p:txBody>
      </p:sp>
      <p:sp>
        <p:nvSpPr>
          <p:cNvPr id="13" name="Title 5">
            <a:extLst>
              <a:ext uri="{FF2B5EF4-FFF2-40B4-BE49-F238E27FC236}">
                <a16:creationId xmlns:a16="http://schemas.microsoft.com/office/drawing/2014/main" id="{B43F5DE9-21C8-B944-B265-0E0DC82279EB}"/>
              </a:ext>
            </a:extLst>
          </p:cNvPr>
          <p:cNvSpPr>
            <a:spLocks noGrp="1"/>
          </p:cNvSpPr>
          <p:nvPr>
            <p:ph type="title"/>
          </p:nvPr>
        </p:nvSpPr>
        <p:spPr/>
        <p:txBody>
          <a:bodyPr>
            <a:normAutofit/>
          </a:bodyPr>
          <a:lstStyle/>
          <a:p>
            <a:r>
              <a:rPr lang="en-US">
                <a:solidFill>
                  <a:schemeClr val="accent1"/>
                </a:solidFill>
              </a:rPr>
              <a:t>Consumption</a:t>
            </a:r>
            <a:r>
              <a:rPr lang="en-US">
                <a:solidFill>
                  <a:srgbClr val="FFFFFF"/>
                </a:solidFill>
              </a:rPr>
              <a:t> – Overview </a:t>
            </a:r>
            <a:endParaRPr lang="en-US" sz="1799">
              <a:solidFill>
                <a:schemeClr val="accent1"/>
              </a:solidFill>
            </a:endParaRPr>
          </a:p>
        </p:txBody>
      </p:sp>
      <p:pic>
        <p:nvPicPr>
          <p:cNvPr id="3" name="Picture 2">
            <a:extLst>
              <a:ext uri="{FF2B5EF4-FFF2-40B4-BE49-F238E27FC236}">
                <a16:creationId xmlns:a16="http://schemas.microsoft.com/office/drawing/2014/main" id="{920A68A9-0BAE-E345-BBAB-3DA5664C3E05}"/>
              </a:ext>
            </a:extLst>
          </p:cNvPr>
          <p:cNvPicPr>
            <a:picLocks noChangeAspect="1"/>
          </p:cNvPicPr>
          <p:nvPr/>
        </p:nvPicPr>
        <p:blipFill>
          <a:blip r:embed="rId3"/>
          <a:stretch>
            <a:fillRect/>
          </a:stretch>
        </p:blipFill>
        <p:spPr>
          <a:xfrm>
            <a:off x="7707086" y="1247725"/>
            <a:ext cx="3625712" cy="3625712"/>
          </a:xfrm>
          <a:prstGeom prst="rect">
            <a:avLst/>
          </a:prstGeom>
        </p:spPr>
      </p:pic>
      <p:sp>
        <p:nvSpPr>
          <p:cNvPr id="38" name="Rectangle 37">
            <a:extLst>
              <a:ext uri="{FF2B5EF4-FFF2-40B4-BE49-F238E27FC236}">
                <a16:creationId xmlns:a16="http://schemas.microsoft.com/office/drawing/2014/main" id="{6990A279-E4D0-462B-85DB-B2CC2AAB3D89}"/>
              </a:ext>
            </a:extLst>
          </p:cNvPr>
          <p:cNvSpPr/>
          <p:nvPr/>
        </p:nvSpPr>
        <p:spPr bwMode="gray">
          <a:xfrm>
            <a:off x="542988" y="4750925"/>
            <a:ext cx="7164098" cy="1514896"/>
          </a:xfrm>
          <a:prstGeom prst="rect">
            <a:avLst/>
          </a:prstGeom>
          <a:noFill/>
          <a:ln w="19050" algn="ctr">
            <a:solidFill>
              <a:schemeClr val="tx1"/>
            </a:solidFill>
            <a:miter lim="800000"/>
            <a:headEnd/>
            <a:tailEnd/>
          </a:ln>
        </p:spPr>
        <p:txBody>
          <a:bodyPr lIns="90000" tIns="91440" rIns="90000" bIns="91440" rtlCol="0" anchor="t" anchorCtr="0"/>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Connect any SAP Analytics Cloud system to any SAP Data Warehouse system or consume available data models with your SQL tool of choice.</a:t>
            </a:r>
            <a:endParaRPr kumimoji="0" lang="de-DE" sz="1600" b="0" i="0" u="none" strike="noStrike" kern="1200" cap="none" spc="0" normalizeH="0" baseline="0" noProof="0">
              <a:ln>
                <a:noFill/>
              </a:ln>
              <a:solidFill>
                <a:srgbClr val="FFFFFF"/>
              </a:solidFill>
              <a:effectLst/>
              <a:uLnTx/>
              <a:uFillTx/>
              <a:latin typeface="Arial"/>
              <a:ea typeface="+mn-ea"/>
              <a:cs typeface="+mn-cs"/>
            </a:endParaRPr>
          </a:p>
        </p:txBody>
      </p:sp>
      <p:sp>
        <p:nvSpPr>
          <p:cNvPr id="20" name="Rectangle 19">
            <a:hlinkClick r:id="rId4" action="ppaction://hlinksldjump"/>
            <a:extLst>
              <a:ext uri="{FF2B5EF4-FFF2-40B4-BE49-F238E27FC236}">
                <a16:creationId xmlns:a16="http://schemas.microsoft.com/office/drawing/2014/main" id="{970CD081-139E-C74F-9367-E7D8CF577E72}"/>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4" name="Rectangle 23">
            <a:hlinkClick r:id="rId5" action="ppaction://hlinksldjump"/>
            <a:extLst>
              <a:ext uri="{FF2B5EF4-FFF2-40B4-BE49-F238E27FC236}">
                <a16:creationId xmlns:a16="http://schemas.microsoft.com/office/drawing/2014/main" id="{B393D60F-141E-F646-98B8-DCBFD8B593FE}"/>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5" name="Rectangle 24">
            <a:hlinkClick r:id="rId5" action="ppaction://hlinksldjump"/>
            <a:extLst>
              <a:ext uri="{FF2B5EF4-FFF2-40B4-BE49-F238E27FC236}">
                <a16:creationId xmlns:a16="http://schemas.microsoft.com/office/drawing/2014/main" id="{71688176-095A-9348-AC08-3ED9DD969CD0}"/>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6" name="Rectangle 25">
            <a:hlinkClick r:id="" action="ppaction://noaction"/>
            <a:extLst>
              <a:ext uri="{FF2B5EF4-FFF2-40B4-BE49-F238E27FC236}">
                <a16:creationId xmlns:a16="http://schemas.microsoft.com/office/drawing/2014/main" id="{0513CE1F-243E-F741-9418-6A2F42EF1954}"/>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endParaRPr>
          </a:p>
        </p:txBody>
      </p:sp>
      <p:sp>
        <p:nvSpPr>
          <p:cNvPr id="27" name="Rectangle 26">
            <a:hlinkClick r:id="rId6" action="ppaction://hlinksldjump"/>
            <a:extLst>
              <a:ext uri="{FF2B5EF4-FFF2-40B4-BE49-F238E27FC236}">
                <a16:creationId xmlns:a16="http://schemas.microsoft.com/office/drawing/2014/main" id="{DD7F009A-AD66-0549-AB7F-DF377FB35AEE}"/>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Business Modeling Service</a:t>
            </a:r>
          </a:p>
        </p:txBody>
      </p:sp>
      <p:sp>
        <p:nvSpPr>
          <p:cNvPr id="28" name="Rectangle 27">
            <a:hlinkClick r:id="rId7" action="ppaction://hlinksldjump"/>
            <a:extLst>
              <a:ext uri="{FF2B5EF4-FFF2-40B4-BE49-F238E27FC236}">
                <a16:creationId xmlns:a16="http://schemas.microsoft.com/office/drawing/2014/main" id="{86F84B55-A445-5444-B7F7-E3AD0E4C4D93}"/>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9" name="Rectangle 28">
            <a:hlinkClick r:id="" action="ppaction://noaction"/>
            <a:extLst>
              <a:ext uri="{FF2B5EF4-FFF2-40B4-BE49-F238E27FC236}">
                <a16:creationId xmlns:a16="http://schemas.microsoft.com/office/drawing/2014/main" id="{8DB62C50-E4CD-304B-93B8-2E4594E91872}"/>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Consumption &amp; Business Content</a:t>
            </a:r>
          </a:p>
        </p:txBody>
      </p:sp>
      <p:grpSp>
        <p:nvGrpSpPr>
          <p:cNvPr id="18" name="Group 17">
            <a:extLst>
              <a:ext uri="{FF2B5EF4-FFF2-40B4-BE49-F238E27FC236}">
                <a16:creationId xmlns:a16="http://schemas.microsoft.com/office/drawing/2014/main" id="{DE0D6407-2AB0-4CC2-93BA-DB09FD3598BB}"/>
              </a:ext>
            </a:extLst>
          </p:cNvPr>
          <p:cNvGrpSpPr/>
          <p:nvPr/>
        </p:nvGrpSpPr>
        <p:grpSpPr>
          <a:xfrm>
            <a:off x="536723" y="4713032"/>
            <a:ext cx="7179416" cy="103422"/>
            <a:chOff x="1153389" y="1120747"/>
            <a:chExt cx="1165256" cy="168812"/>
          </a:xfrm>
        </p:grpSpPr>
        <p:sp>
          <p:nvSpPr>
            <p:cNvPr id="19" name="Rectangle 18">
              <a:extLst>
                <a:ext uri="{FF2B5EF4-FFF2-40B4-BE49-F238E27FC236}">
                  <a16:creationId xmlns:a16="http://schemas.microsoft.com/office/drawing/2014/main" id="{24A55209-8D2B-4542-8D42-E194FD308752}"/>
                </a:ext>
              </a:extLst>
            </p:cNvPr>
            <p:cNvSpPr/>
            <p:nvPr/>
          </p:nvSpPr>
          <p:spPr bwMode="gray">
            <a:xfrm>
              <a:off x="1153389" y="1120747"/>
              <a:ext cx="1165256" cy="168812"/>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00D460-2773-4BEC-9018-61BDB15FBD8D}"/>
                </a:ext>
              </a:extLst>
            </p:cNvPr>
            <p:cNvSpPr/>
            <p:nvPr/>
          </p:nvSpPr>
          <p:spPr bwMode="gray">
            <a:xfrm>
              <a:off x="1736017" y="1120747"/>
              <a:ext cx="291314" cy="168812"/>
            </a:xfrm>
            <a:prstGeom prst="rect">
              <a:avLst/>
            </a:prstGeom>
            <a:solidFill>
              <a:schemeClr val="accent1">
                <a:alpha val="3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FA89250C-5B6F-44BC-87F1-908F4CE632A7}"/>
                </a:ext>
              </a:extLst>
            </p:cNvPr>
            <p:cNvSpPr/>
            <p:nvPr/>
          </p:nvSpPr>
          <p:spPr bwMode="gray">
            <a:xfrm>
              <a:off x="1153389" y="1120747"/>
              <a:ext cx="291314" cy="168812"/>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611F6441-8C04-4F5F-92CF-5348FC7D03C2}"/>
                </a:ext>
              </a:extLst>
            </p:cNvPr>
            <p:cNvSpPr/>
            <p:nvPr/>
          </p:nvSpPr>
          <p:spPr bwMode="gray">
            <a:xfrm>
              <a:off x="1444703" y="1120747"/>
              <a:ext cx="291314" cy="168812"/>
            </a:xfrm>
            <a:prstGeom prst="rect">
              <a:avLst/>
            </a:prstGeom>
            <a:solidFill>
              <a:schemeClr val="accent1">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214999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lvl="1" indent="0">
              <a:buNone/>
            </a:pPr>
            <a:r>
              <a:rPr lang="en-US" sz="1400" dirty="0"/>
              <a:t>The information in this presentation is confidential and proprietary to SAP and may not be disclosed without the permission of SAP. </a:t>
            </a:r>
            <a:br>
              <a:rPr lang="en-US" sz="1400" dirty="0"/>
            </a:br>
            <a:r>
              <a:rPr lang="en-US" sz="1400" dirty="0"/>
              <a:t>Except for your obligation to protect confidential information, this presentation is not subject to your license agreement or any other service </a:t>
            </a:r>
            <a:br>
              <a:rPr lang="en-US" sz="1400" dirty="0"/>
            </a:br>
            <a:r>
              <a:rPr lang="en-US" sz="1400" dirty="0"/>
              <a:t>or subscription agreement with SAP. SAP has no obligation to pursue any course of business outlined in this presentation or any related document, or to develop or release any functionality mentioned therein.</a:t>
            </a:r>
          </a:p>
          <a:p>
            <a:pPr marL="0" lvl="1" indent="0">
              <a:buNone/>
            </a:pPr>
            <a:r>
              <a:rPr lang="en-US" sz="1400" dirty="0"/>
              <a:t>This presentation, or any related document and SAP's strategy and possible future developments, products and or platforms directions and functionality are all subject to change and may be changed by SAP at any time for any reason without notice. The information in this presentation is not a commitment, promise or legal obligation to deliver any material, code or functionality.  This presentation is provided without a warranty of any kind, either express or implied, including but not limited to, the implied warranties of merchantability, fitness for a particular purpose, or non-infringement. This presentation is for informational purposes and may not be incorporated into a contract. SAP assumes no responsibility for errors or omissions in this presentation, except if such damages were caused by SAP’s intentional or gross negligence.</a:t>
            </a:r>
          </a:p>
          <a:p>
            <a:pPr marL="0" lvl="1" indent="0">
              <a:buNone/>
            </a:pPr>
            <a:r>
              <a:rPr lang="en-US" sz="1400" dirty="0"/>
              <a:t>All forward-looking statements are subject to various risks and uncertainties that could cause actual results to differ materially from expectations. Readers are cautioned not to place undue reliance on these forward-looking statements, which speak only as of their dates, </a:t>
            </a:r>
            <a:br>
              <a:rPr lang="en-US" sz="1400" dirty="0"/>
            </a:br>
            <a:r>
              <a:rPr lang="en-US" sz="1400" dirty="0"/>
              <a:t>and they should not be relied upon in making purchasing decisions.</a:t>
            </a:r>
          </a:p>
        </p:txBody>
      </p:sp>
      <p:sp>
        <p:nvSpPr>
          <p:cNvPr id="2" name="Title 1"/>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9555650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D02534AD-369F-9345-8A09-0DD33A11EA26}"/>
              </a:ext>
            </a:extLst>
          </p:cNvPr>
          <p:cNvPicPr>
            <a:picLocks noChangeAspect="1"/>
          </p:cNvPicPr>
          <p:nvPr/>
        </p:nvPicPr>
        <p:blipFill>
          <a:blip r:embed="rId3"/>
          <a:stretch>
            <a:fillRect/>
          </a:stretch>
        </p:blipFill>
        <p:spPr>
          <a:xfrm>
            <a:off x="10403786" y="329477"/>
            <a:ext cx="1280160" cy="1280160"/>
          </a:xfrm>
          <a:prstGeom prst="rect">
            <a:avLst/>
          </a:prstGeom>
        </p:spPr>
      </p:pic>
      <p:sp>
        <p:nvSpPr>
          <p:cNvPr id="24" name="Rectangle 23">
            <a:hlinkClick r:id="rId4" action="ppaction://hlinksldjump"/>
            <a:extLst>
              <a:ext uri="{FF2B5EF4-FFF2-40B4-BE49-F238E27FC236}">
                <a16:creationId xmlns:a16="http://schemas.microsoft.com/office/drawing/2014/main" id="{74162FE2-C2A9-FA41-9A43-04767AE8DB71}"/>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5" name="Rectangle 24">
            <a:hlinkClick r:id="rId5" action="ppaction://hlinksldjump"/>
            <a:extLst>
              <a:ext uri="{FF2B5EF4-FFF2-40B4-BE49-F238E27FC236}">
                <a16:creationId xmlns:a16="http://schemas.microsoft.com/office/drawing/2014/main" id="{61FDAF0B-974D-6743-8BE5-9736FF8F9CC8}"/>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6" name="Rectangle 25">
            <a:hlinkClick r:id="rId5" action="ppaction://hlinksldjump"/>
            <a:extLst>
              <a:ext uri="{FF2B5EF4-FFF2-40B4-BE49-F238E27FC236}">
                <a16:creationId xmlns:a16="http://schemas.microsoft.com/office/drawing/2014/main" id="{1BC9D21B-DBB3-9A40-8E90-1AAADA3E6930}"/>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7" name="Rectangle 26">
            <a:hlinkClick r:id="" action="ppaction://noaction"/>
            <a:extLst>
              <a:ext uri="{FF2B5EF4-FFF2-40B4-BE49-F238E27FC236}">
                <a16:creationId xmlns:a16="http://schemas.microsoft.com/office/drawing/2014/main" id="{7EC82A90-ED7F-AB49-B091-D12A420E182A}"/>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endParaRPr>
          </a:p>
        </p:txBody>
      </p:sp>
      <p:sp>
        <p:nvSpPr>
          <p:cNvPr id="28" name="Rectangle 27">
            <a:hlinkClick r:id="rId6" action="ppaction://hlinksldjump"/>
            <a:extLst>
              <a:ext uri="{FF2B5EF4-FFF2-40B4-BE49-F238E27FC236}">
                <a16:creationId xmlns:a16="http://schemas.microsoft.com/office/drawing/2014/main" id="{410F371E-39E6-6945-A111-E95E9E20FBC4}"/>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Business Modeling Service</a:t>
            </a:r>
          </a:p>
        </p:txBody>
      </p:sp>
      <p:sp>
        <p:nvSpPr>
          <p:cNvPr id="29" name="Rectangle 28">
            <a:hlinkClick r:id="rId7" action="ppaction://hlinksldjump"/>
            <a:extLst>
              <a:ext uri="{FF2B5EF4-FFF2-40B4-BE49-F238E27FC236}">
                <a16:creationId xmlns:a16="http://schemas.microsoft.com/office/drawing/2014/main" id="{53D1AADF-4F4A-EF4D-B965-9FF3BAD48C30}"/>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30" name="Rectangle 29">
            <a:hlinkClick r:id="" action="ppaction://noaction"/>
            <a:extLst>
              <a:ext uri="{FF2B5EF4-FFF2-40B4-BE49-F238E27FC236}">
                <a16:creationId xmlns:a16="http://schemas.microsoft.com/office/drawing/2014/main" id="{028777ED-722F-9044-B9E4-2D5D26B6263A}"/>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Consumption &amp; Business Content</a:t>
            </a:r>
          </a:p>
        </p:txBody>
      </p:sp>
      <p:sp>
        <p:nvSpPr>
          <p:cNvPr id="21" name="Text Placeholder 1">
            <a:extLst>
              <a:ext uri="{FF2B5EF4-FFF2-40B4-BE49-F238E27FC236}">
                <a16:creationId xmlns:a16="http://schemas.microsoft.com/office/drawing/2014/main" id="{5DBD1A59-3B6C-4CCD-80B9-0FD9BB5AA3D7}"/>
              </a:ext>
            </a:extLst>
          </p:cNvPr>
          <p:cNvSpPr>
            <a:spLocks noGrp="1"/>
          </p:cNvSpPr>
          <p:nvPr>
            <p:ph type="body" sz="quarter" idx="10"/>
          </p:nvPr>
        </p:nvSpPr>
        <p:spPr>
          <a:xfrm>
            <a:off x="503999" y="1620000"/>
            <a:ext cx="5593589" cy="4716000"/>
          </a:xfrm>
        </p:spPr>
        <p:txBody>
          <a:bodyPr>
            <a:normAutofit/>
          </a:bodyPr>
          <a:lstStyle/>
          <a:p>
            <a:pPr lvl="1" fontAlgn="base">
              <a:spcBef>
                <a:spcPts val="1200"/>
              </a:spcBef>
              <a:buClr>
                <a:srgbClr val="F0AB00"/>
              </a:buClr>
            </a:pPr>
            <a:r>
              <a:rPr lang="en-US" sz="1600">
                <a:solidFill>
                  <a:srgbClr val="FFFFFF"/>
                </a:solidFill>
              </a:rPr>
              <a:t>Semantic Objects like Dimensions, Hierarchies, Facts, and KPIs to build the Semantic Layer*</a:t>
            </a:r>
          </a:p>
          <a:p>
            <a:pPr lvl="1" fontAlgn="base">
              <a:spcBef>
                <a:spcPts val="1200"/>
              </a:spcBef>
              <a:buClr>
                <a:srgbClr val="F0AB00"/>
              </a:buClr>
            </a:pPr>
            <a:r>
              <a:rPr lang="en-US" sz="1600">
                <a:solidFill>
                  <a:srgbClr val="FFFFFF"/>
                </a:solidFill>
              </a:rPr>
              <a:t>Pre-defined connectors to SAP data sources for live-access and data replication*</a:t>
            </a:r>
          </a:p>
          <a:p>
            <a:pPr lvl="1" fontAlgn="base">
              <a:spcBef>
                <a:spcPts val="1200"/>
              </a:spcBef>
              <a:buClr>
                <a:srgbClr val="F0AB00"/>
              </a:buClr>
            </a:pPr>
            <a:r>
              <a:rPr lang="en-US" sz="1600">
                <a:solidFill>
                  <a:srgbClr val="FFFFFF"/>
                </a:solidFill>
              </a:rPr>
              <a:t>Out-of-box integration with SAP Analytics Cloud</a:t>
            </a:r>
          </a:p>
          <a:p>
            <a:pPr lvl="1" fontAlgn="base">
              <a:spcBef>
                <a:spcPts val="1200"/>
              </a:spcBef>
              <a:buClr>
                <a:srgbClr val="F0AB00"/>
              </a:buClr>
            </a:pPr>
            <a:r>
              <a:rPr lang="en-US" sz="1600">
                <a:solidFill>
                  <a:srgbClr val="FFFFFF"/>
                </a:solidFill>
              </a:rPr>
              <a:t>Use Content Network for Lifecycle Management and Business Content Import (SAP and partner)</a:t>
            </a:r>
          </a:p>
          <a:p>
            <a:endParaRPr lang="en-CA" sz="1600"/>
          </a:p>
          <a:p>
            <a:endParaRPr lang="en-US" sz="1600"/>
          </a:p>
        </p:txBody>
      </p:sp>
      <p:sp>
        <p:nvSpPr>
          <p:cNvPr id="22" name="Title 5">
            <a:extLst>
              <a:ext uri="{FF2B5EF4-FFF2-40B4-BE49-F238E27FC236}">
                <a16:creationId xmlns:a16="http://schemas.microsoft.com/office/drawing/2014/main" id="{360E966B-DD11-48EA-9859-4C704DD56D2A}"/>
              </a:ext>
            </a:extLst>
          </p:cNvPr>
          <p:cNvSpPr>
            <a:spLocks noGrp="1"/>
          </p:cNvSpPr>
          <p:nvPr>
            <p:ph type="title"/>
          </p:nvPr>
        </p:nvSpPr>
        <p:spPr>
          <a:xfrm>
            <a:off x="511229" y="878829"/>
            <a:ext cx="11186476" cy="369332"/>
          </a:xfrm>
        </p:spPr>
        <p:txBody>
          <a:bodyPr>
            <a:normAutofit/>
          </a:bodyPr>
          <a:lstStyle/>
          <a:p>
            <a:r>
              <a:rPr lang="en-US">
                <a:solidFill>
                  <a:schemeClr val="accent1"/>
                </a:solidFill>
              </a:rPr>
              <a:t>Business Content</a:t>
            </a:r>
            <a:r>
              <a:rPr lang="en-US">
                <a:solidFill>
                  <a:srgbClr val="FFFFFF"/>
                </a:solidFill>
              </a:rPr>
              <a:t> – Outlook</a:t>
            </a:r>
            <a:endParaRPr lang="en-US" sz="1799">
              <a:solidFill>
                <a:schemeClr val="accent1"/>
              </a:solidFill>
            </a:endParaRPr>
          </a:p>
        </p:txBody>
      </p:sp>
      <p:sp>
        <p:nvSpPr>
          <p:cNvPr id="31" name="Rectangle 30">
            <a:extLst>
              <a:ext uri="{FF2B5EF4-FFF2-40B4-BE49-F238E27FC236}">
                <a16:creationId xmlns:a16="http://schemas.microsoft.com/office/drawing/2014/main" id="{689FD24A-1479-462E-9032-19D881BE64C7}"/>
              </a:ext>
            </a:extLst>
          </p:cNvPr>
          <p:cNvSpPr/>
          <p:nvPr/>
        </p:nvSpPr>
        <p:spPr bwMode="gray">
          <a:xfrm>
            <a:off x="542988" y="5148649"/>
            <a:ext cx="5548335" cy="1117172"/>
          </a:xfrm>
          <a:prstGeom prst="rect">
            <a:avLst/>
          </a:prstGeom>
          <a:noFill/>
          <a:ln w="19050" algn="ctr">
            <a:solidFill>
              <a:schemeClr val="tx1"/>
            </a:solidFill>
            <a:miter lim="800000"/>
            <a:headEnd/>
            <a:tailEnd/>
          </a:ln>
        </p:spPr>
        <p:txBody>
          <a:bodyPr lIns="90000" tIns="91440" rIns="90000" bIns="91440" rtlCol="0" anchor="t" anchorCtr="0"/>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Continuous delivery of Line of Business and Industries content packages to support the Intelligent Enterprise. Imported content can be adapted and extended.* </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32" name="TextBox 31">
            <a:extLst>
              <a:ext uri="{FF2B5EF4-FFF2-40B4-BE49-F238E27FC236}">
                <a16:creationId xmlns:a16="http://schemas.microsoft.com/office/drawing/2014/main" id="{D8B11FFE-7C56-4CB9-AA2A-F9874114A224}"/>
              </a:ext>
            </a:extLst>
          </p:cNvPr>
          <p:cNvSpPr txBox="1"/>
          <p:nvPr/>
        </p:nvSpPr>
        <p:spPr>
          <a:xfrm>
            <a:off x="8858881" y="5263737"/>
            <a:ext cx="2562152" cy="554313"/>
          </a:xfrm>
          <a:prstGeom prst="rect">
            <a:avLst/>
          </a:prstGeom>
          <a:noFill/>
          <a:ln>
            <a:noFill/>
          </a:ln>
        </p:spPr>
        <p:txBody>
          <a:bodyPr wrap="square" lIns="0" tIns="0" rIns="0" bIns="0" rtlCol="0">
            <a:noAutofit/>
          </a:bodyPr>
          <a:lstStyle/>
          <a:p>
            <a:pPr marL="0" marR="0" lvl="2" indent="0" algn="ctr" defTabSz="1088776" rtl="0" eaLnBrk="1" fontAlgn="auto" latinLnBrk="0" hangingPunct="1">
              <a:lnSpc>
                <a:spcPct val="100000"/>
              </a:lnSpc>
              <a:spcBef>
                <a:spcPts val="0"/>
              </a:spcBef>
              <a:spcAft>
                <a:spcPts val="0"/>
              </a:spcAft>
              <a:buClr>
                <a:srgbClr val="666666"/>
              </a:buClr>
              <a:buSzPct val="80000"/>
              <a:buFont typeface="Wingdings"/>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SAP Analytics Cloud</a:t>
            </a:r>
          </a:p>
        </p:txBody>
      </p:sp>
      <p:sp>
        <p:nvSpPr>
          <p:cNvPr id="33" name="TextBox 32">
            <a:extLst>
              <a:ext uri="{FF2B5EF4-FFF2-40B4-BE49-F238E27FC236}">
                <a16:creationId xmlns:a16="http://schemas.microsoft.com/office/drawing/2014/main" id="{F4BAE162-C54B-4871-838E-F8853C4D2452}"/>
              </a:ext>
            </a:extLst>
          </p:cNvPr>
          <p:cNvSpPr txBox="1"/>
          <p:nvPr/>
        </p:nvSpPr>
        <p:spPr>
          <a:xfrm>
            <a:off x="8858881" y="3055816"/>
            <a:ext cx="2562152" cy="241623"/>
          </a:xfrm>
          <a:prstGeom prst="rect">
            <a:avLst/>
          </a:prstGeom>
          <a:noFill/>
          <a:ln>
            <a:noFill/>
          </a:ln>
        </p:spPr>
        <p:txBody>
          <a:bodyPr wrap="square" lIns="0" tIns="0" rIns="0" bIns="0" rtlCol="0">
            <a:no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Partner Content</a:t>
            </a:r>
          </a:p>
        </p:txBody>
      </p:sp>
      <p:sp>
        <p:nvSpPr>
          <p:cNvPr id="34" name="TextBox 33">
            <a:extLst>
              <a:ext uri="{FF2B5EF4-FFF2-40B4-BE49-F238E27FC236}">
                <a16:creationId xmlns:a16="http://schemas.microsoft.com/office/drawing/2014/main" id="{DA9652EC-A5CC-4299-9CD1-8671DBADE606}"/>
              </a:ext>
            </a:extLst>
          </p:cNvPr>
          <p:cNvSpPr txBox="1"/>
          <p:nvPr/>
        </p:nvSpPr>
        <p:spPr>
          <a:xfrm>
            <a:off x="6194240" y="5263737"/>
            <a:ext cx="2395190" cy="454823"/>
          </a:xfrm>
          <a:prstGeom prst="rect">
            <a:avLst/>
          </a:prstGeom>
          <a:noFill/>
          <a:ln>
            <a:noFill/>
          </a:ln>
        </p:spPr>
        <p:txBody>
          <a:bodyPr wrap="square" lIns="0" tIns="0" rIns="0" bIns="0" rtlCol="0">
            <a:no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Business Catalog</a:t>
            </a:r>
            <a:endParaRPr kumimoji="0" lang="en-US" sz="2000" b="0" i="0" u="none" strike="noStrike" kern="1200" cap="none" spc="0" normalizeH="0" baseline="30000" noProof="0">
              <a:ln>
                <a:noFill/>
              </a:ln>
              <a:solidFill>
                <a:srgbClr val="FFFFFF"/>
              </a:solidFill>
              <a:effectLst/>
              <a:uLnTx/>
              <a:uFillTx/>
              <a:latin typeface="Arial"/>
              <a:ea typeface="+mn-ea"/>
              <a:cs typeface="+mn-cs"/>
            </a:endParaRPr>
          </a:p>
        </p:txBody>
      </p:sp>
      <p:sp>
        <p:nvSpPr>
          <p:cNvPr id="35" name="TextBox 34">
            <a:extLst>
              <a:ext uri="{FF2B5EF4-FFF2-40B4-BE49-F238E27FC236}">
                <a16:creationId xmlns:a16="http://schemas.microsoft.com/office/drawing/2014/main" id="{32BF98DB-65A3-4F10-A174-7BE7236F09CF}"/>
              </a:ext>
            </a:extLst>
          </p:cNvPr>
          <p:cNvSpPr txBox="1"/>
          <p:nvPr/>
        </p:nvSpPr>
        <p:spPr>
          <a:xfrm>
            <a:off x="6194240" y="3025512"/>
            <a:ext cx="2395190" cy="302230"/>
          </a:xfrm>
          <a:prstGeom prst="rect">
            <a:avLst/>
          </a:prstGeom>
          <a:noFill/>
          <a:ln>
            <a:noFill/>
          </a:ln>
        </p:spPr>
        <p:txBody>
          <a:bodyPr wrap="square" lIns="0" tIns="0" rIns="0" bIns="0" rtlCol="0">
            <a:no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SAP </a:t>
            </a:r>
            <a:r>
              <a:rPr kumimoji="0" lang="en-US" sz="2000" b="0" i="0" u="none" strike="noStrike" kern="1200" cap="none" spc="0" normalizeH="0" baseline="0" noProof="0" err="1">
                <a:ln>
                  <a:noFill/>
                </a:ln>
                <a:solidFill>
                  <a:srgbClr val="FFFFFF"/>
                </a:solidFill>
                <a:effectLst/>
                <a:uLnTx/>
                <a:uFillTx/>
                <a:latin typeface="Arial"/>
                <a:ea typeface="+mn-ea"/>
                <a:cs typeface="+mn-cs"/>
              </a:rPr>
              <a:t>LoB</a:t>
            </a:r>
            <a:r>
              <a:rPr kumimoji="0" lang="en-US" sz="2000" b="0" i="0" u="none" strike="noStrike" kern="1200" cap="none" spc="0" normalizeH="0" baseline="0" noProof="0">
                <a:ln>
                  <a:noFill/>
                </a:ln>
                <a:solidFill>
                  <a:srgbClr val="FFFFFF"/>
                </a:solidFill>
                <a:effectLst/>
                <a:uLnTx/>
                <a:uFillTx/>
                <a:latin typeface="Arial"/>
                <a:ea typeface="+mn-ea"/>
                <a:cs typeface="+mn-cs"/>
              </a:rPr>
              <a:t> and Industry Content</a:t>
            </a:r>
          </a:p>
        </p:txBody>
      </p:sp>
      <p:pic>
        <p:nvPicPr>
          <p:cNvPr id="36" name="Picture 35">
            <a:extLst>
              <a:ext uri="{FF2B5EF4-FFF2-40B4-BE49-F238E27FC236}">
                <a16:creationId xmlns:a16="http://schemas.microsoft.com/office/drawing/2014/main" id="{6F6DCB4B-48B4-4E3C-A0FD-F5C6B884D812}"/>
              </a:ext>
            </a:extLst>
          </p:cNvPr>
          <p:cNvPicPr>
            <a:picLocks noChangeAspect="1"/>
          </p:cNvPicPr>
          <p:nvPr/>
        </p:nvPicPr>
        <p:blipFill>
          <a:blip r:embed="rId8"/>
          <a:stretch>
            <a:fillRect/>
          </a:stretch>
        </p:blipFill>
        <p:spPr>
          <a:xfrm>
            <a:off x="6722321" y="3860910"/>
            <a:ext cx="1339028" cy="1339028"/>
          </a:xfrm>
          <a:prstGeom prst="rect">
            <a:avLst/>
          </a:prstGeom>
        </p:spPr>
      </p:pic>
      <p:pic>
        <p:nvPicPr>
          <p:cNvPr id="37" name="Picture 36">
            <a:extLst>
              <a:ext uri="{FF2B5EF4-FFF2-40B4-BE49-F238E27FC236}">
                <a16:creationId xmlns:a16="http://schemas.microsoft.com/office/drawing/2014/main" id="{38A3112C-F24B-4BB2-A349-12CDA28A5890}"/>
              </a:ext>
            </a:extLst>
          </p:cNvPr>
          <p:cNvPicPr>
            <a:picLocks noChangeAspect="1"/>
          </p:cNvPicPr>
          <p:nvPr/>
        </p:nvPicPr>
        <p:blipFill>
          <a:blip r:embed="rId9"/>
          <a:stretch>
            <a:fillRect/>
          </a:stretch>
        </p:blipFill>
        <p:spPr>
          <a:xfrm>
            <a:off x="9456075" y="3832174"/>
            <a:ext cx="1367764" cy="1367764"/>
          </a:xfrm>
          <a:prstGeom prst="rect">
            <a:avLst/>
          </a:prstGeom>
        </p:spPr>
      </p:pic>
      <p:pic>
        <p:nvPicPr>
          <p:cNvPr id="38" name="Picture 37">
            <a:extLst>
              <a:ext uri="{FF2B5EF4-FFF2-40B4-BE49-F238E27FC236}">
                <a16:creationId xmlns:a16="http://schemas.microsoft.com/office/drawing/2014/main" id="{2889E9DA-E3A0-4FF2-8CEF-EBC1934036B1}"/>
              </a:ext>
            </a:extLst>
          </p:cNvPr>
          <p:cNvPicPr>
            <a:picLocks noChangeAspect="1"/>
          </p:cNvPicPr>
          <p:nvPr/>
        </p:nvPicPr>
        <p:blipFill>
          <a:blip r:embed="rId10"/>
          <a:stretch>
            <a:fillRect/>
          </a:stretch>
        </p:blipFill>
        <p:spPr>
          <a:xfrm>
            <a:off x="9527974" y="1801546"/>
            <a:ext cx="1223966" cy="1223966"/>
          </a:xfrm>
          <a:prstGeom prst="rect">
            <a:avLst/>
          </a:prstGeom>
        </p:spPr>
      </p:pic>
      <p:pic>
        <p:nvPicPr>
          <p:cNvPr id="39" name="Picture 38">
            <a:extLst>
              <a:ext uri="{FF2B5EF4-FFF2-40B4-BE49-F238E27FC236}">
                <a16:creationId xmlns:a16="http://schemas.microsoft.com/office/drawing/2014/main" id="{B9F900F8-75C9-4A78-8E5A-A6118C6FDA58}"/>
              </a:ext>
            </a:extLst>
          </p:cNvPr>
          <p:cNvPicPr>
            <a:picLocks noChangeAspect="1"/>
          </p:cNvPicPr>
          <p:nvPr/>
        </p:nvPicPr>
        <p:blipFill>
          <a:blip r:embed="rId11"/>
          <a:stretch>
            <a:fillRect/>
          </a:stretch>
        </p:blipFill>
        <p:spPr>
          <a:xfrm>
            <a:off x="6688665" y="1663116"/>
            <a:ext cx="1406340" cy="1406340"/>
          </a:xfrm>
          <a:prstGeom prst="rect">
            <a:avLst/>
          </a:prstGeom>
        </p:spPr>
      </p:pic>
      <p:grpSp>
        <p:nvGrpSpPr>
          <p:cNvPr id="40" name="Group 39">
            <a:extLst>
              <a:ext uri="{FF2B5EF4-FFF2-40B4-BE49-F238E27FC236}">
                <a16:creationId xmlns:a16="http://schemas.microsoft.com/office/drawing/2014/main" id="{40E3CFBA-3D33-4B01-9480-ED5AE158692E}"/>
              </a:ext>
            </a:extLst>
          </p:cNvPr>
          <p:cNvGrpSpPr/>
          <p:nvPr/>
        </p:nvGrpSpPr>
        <p:grpSpPr>
          <a:xfrm>
            <a:off x="527577" y="5066327"/>
            <a:ext cx="5580000" cy="119838"/>
            <a:chOff x="1153389" y="1120747"/>
            <a:chExt cx="1165256" cy="168812"/>
          </a:xfrm>
        </p:grpSpPr>
        <p:sp>
          <p:nvSpPr>
            <p:cNvPr id="41" name="Rectangle 40">
              <a:extLst>
                <a:ext uri="{FF2B5EF4-FFF2-40B4-BE49-F238E27FC236}">
                  <a16:creationId xmlns:a16="http://schemas.microsoft.com/office/drawing/2014/main" id="{5340C87A-CF05-418D-B8AE-69EF126C9231}"/>
                </a:ext>
              </a:extLst>
            </p:cNvPr>
            <p:cNvSpPr/>
            <p:nvPr/>
          </p:nvSpPr>
          <p:spPr bwMode="gray">
            <a:xfrm>
              <a:off x="1153389" y="1120747"/>
              <a:ext cx="1165256" cy="168812"/>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42" name="Rectangle 41">
              <a:extLst>
                <a:ext uri="{FF2B5EF4-FFF2-40B4-BE49-F238E27FC236}">
                  <a16:creationId xmlns:a16="http://schemas.microsoft.com/office/drawing/2014/main" id="{DA648581-517E-4F18-8129-86E24E37B178}"/>
                </a:ext>
              </a:extLst>
            </p:cNvPr>
            <p:cNvSpPr/>
            <p:nvPr/>
          </p:nvSpPr>
          <p:spPr bwMode="gray">
            <a:xfrm>
              <a:off x="1736017" y="1120747"/>
              <a:ext cx="291314" cy="168812"/>
            </a:xfrm>
            <a:prstGeom prst="rect">
              <a:avLst/>
            </a:prstGeom>
            <a:solidFill>
              <a:schemeClr val="accent1">
                <a:alpha val="3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43" name="Rectangle 42">
              <a:extLst>
                <a:ext uri="{FF2B5EF4-FFF2-40B4-BE49-F238E27FC236}">
                  <a16:creationId xmlns:a16="http://schemas.microsoft.com/office/drawing/2014/main" id="{C7D2AA6F-E4CB-4005-A320-3B70DCB7D66A}"/>
                </a:ext>
              </a:extLst>
            </p:cNvPr>
            <p:cNvSpPr/>
            <p:nvPr/>
          </p:nvSpPr>
          <p:spPr bwMode="gray">
            <a:xfrm>
              <a:off x="1153389" y="1120747"/>
              <a:ext cx="291314" cy="168812"/>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44" name="Rectangle 43">
              <a:extLst>
                <a:ext uri="{FF2B5EF4-FFF2-40B4-BE49-F238E27FC236}">
                  <a16:creationId xmlns:a16="http://schemas.microsoft.com/office/drawing/2014/main" id="{2D0DE0A4-DCD7-42E1-9AD4-48B12B092F2C}"/>
                </a:ext>
              </a:extLst>
            </p:cNvPr>
            <p:cNvSpPr/>
            <p:nvPr/>
          </p:nvSpPr>
          <p:spPr bwMode="gray">
            <a:xfrm>
              <a:off x="1444703" y="1120747"/>
              <a:ext cx="291314" cy="168812"/>
            </a:xfrm>
            <a:prstGeom prst="rect">
              <a:avLst/>
            </a:prstGeom>
            <a:solidFill>
              <a:schemeClr val="accent1">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59682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D02534AD-369F-9345-8A09-0DD33A11EA26}"/>
              </a:ext>
            </a:extLst>
          </p:cNvPr>
          <p:cNvPicPr>
            <a:picLocks noChangeAspect="1"/>
          </p:cNvPicPr>
          <p:nvPr/>
        </p:nvPicPr>
        <p:blipFill>
          <a:blip r:embed="rId3"/>
          <a:stretch>
            <a:fillRect/>
          </a:stretch>
        </p:blipFill>
        <p:spPr>
          <a:xfrm>
            <a:off x="10403786" y="329477"/>
            <a:ext cx="1280160" cy="1280160"/>
          </a:xfrm>
          <a:prstGeom prst="rect">
            <a:avLst/>
          </a:prstGeom>
        </p:spPr>
      </p:pic>
      <p:sp>
        <p:nvSpPr>
          <p:cNvPr id="24" name="Rectangle 23">
            <a:hlinkClick r:id="rId4" action="ppaction://hlinksldjump"/>
            <a:extLst>
              <a:ext uri="{FF2B5EF4-FFF2-40B4-BE49-F238E27FC236}">
                <a16:creationId xmlns:a16="http://schemas.microsoft.com/office/drawing/2014/main" id="{74162FE2-C2A9-FA41-9A43-04767AE8DB71}"/>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5" name="Rectangle 24">
            <a:hlinkClick r:id="rId5" action="ppaction://hlinksldjump"/>
            <a:extLst>
              <a:ext uri="{FF2B5EF4-FFF2-40B4-BE49-F238E27FC236}">
                <a16:creationId xmlns:a16="http://schemas.microsoft.com/office/drawing/2014/main" id="{61FDAF0B-974D-6743-8BE5-9736FF8F9CC8}"/>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Data Sources &amp; Ingestion</a:t>
            </a:r>
          </a:p>
        </p:txBody>
      </p:sp>
      <p:sp>
        <p:nvSpPr>
          <p:cNvPr id="26" name="Rectangle 25">
            <a:hlinkClick r:id="rId5" action="ppaction://hlinksldjump"/>
            <a:extLst>
              <a:ext uri="{FF2B5EF4-FFF2-40B4-BE49-F238E27FC236}">
                <a16:creationId xmlns:a16="http://schemas.microsoft.com/office/drawing/2014/main" id="{1BC9D21B-DBB3-9A40-8E90-1AAADA3E6930}"/>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rPr>
              <a:t>Services</a:t>
            </a:r>
          </a:p>
        </p:txBody>
      </p:sp>
      <p:sp>
        <p:nvSpPr>
          <p:cNvPr id="27" name="Rectangle 26">
            <a:hlinkClick r:id="" action="ppaction://noaction"/>
            <a:extLst>
              <a:ext uri="{FF2B5EF4-FFF2-40B4-BE49-F238E27FC236}">
                <a16:creationId xmlns:a16="http://schemas.microsoft.com/office/drawing/2014/main" id="{7EC82A90-ED7F-AB49-B091-D12A420E182A}"/>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999999"/>
              </a:solidFill>
              <a:effectLst/>
              <a:uLnTx/>
              <a:uFillTx/>
              <a:latin typeface="Arial"/>
              <a:ea typeface="+mn-ea"/>
              <a:cs typeface="Arial" panose="020B0604020202020204" pitchFamily="34" charset="0"/>
            </a:endParaRPr>
          </a:p>
        </p:txBody>
      </p:sp>
      <p:sp>
        <p:nvSpPr>
          <p:cNvPr id="28" name="Rectangle 27">
            <a:hlinkClick r:id="rId6" action="ppaction://hlinksldjump"/>
            <a:extLst>
              <a:ext uri="{FF2B5EF4-FFF2-40B4-BE49-F238E27FC236}">
                <a16:creationId xmlns:a16="http://schemas.microsoft.com/office/drawing/2014/main" id="{410F371E-39E6-6945-A111-E95E9E20FBC4}"/>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Business Modeling Service</a:t>
            </a:r>
          </a:p>
        </p:txBody>
      </p:sp>
      <p:sp>
        <p:nvSpPr>
          <p:cNvPr id="29" name="Rectangle 28">
            <a:hlinkClick r:id="rId7" action="ppaction://hlinksldjump"/>
            <a:extLst>
              <a:ext uri="{FF2B5EF4-FFF2-40B4-BE49-F238E27FC236}">
                <a16:creationId xmlns:a16="http://schemas.microsoft.com/office/drawing/2014/main" id="{53D1AADF-4F4A-EF4D-B965-9FF3BAD48C30}"/>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30" name="Rectangle 29">
            <a:hlinkClick r:id="" action="ppaction://noaction"/>
            <a:extLst>
              <a:ext uri="{FF2B5EF4-FFF2-40B4-BE49-F238E27FC236}">
                <a16:creationId xmlns:a16="http://schemas.microsoft.com/office/drawing/2014/main" id="{028777ED-722F-9044-B9E4-2D5D26B6263A}"/>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Consumption &amp; Business Content</a:t>
            </a:r>
          </a:p>
        </p:txBody>
      </p:sp>
      <p:sp>
        <p:nvSpPr>
          <p:cNvPr id="22" name="Title 5">
            <a:extLst>
              <a:ext uri="{FF2B5EF4-FFF2-40B4-BE49-F238E27FC236}">
                <a16:creationId xmlns:a16="http://schemas.microsoft.com/office/drawing/2014/main" id="{360E966B-DD11-48EA-9859-4C704DD56D2A}"/>
              </a:ext>
            </a:extLst>
          </p:cNvPr>
          <p:cNvSpPr>
            <a:spLocks noGrp="1"/>
          </p:cNvSpPr>
          <p:nvPr>
            <p:ph type="title"/>
          </p:nvPr>
        </p:nvSpPr>
        <p:spPr>
          <a:xfrm>
            <a:off x="511229" y="878829"/>
            <a:ext cx="11186476" cy="369332"/>
          </a:xfrm>
        </p:spPr>
        <p:txBody>
          <a:bodyPr>
            <a:normAutofit/>
          </a:bodyPr>
          <a:lstStyle/>
          <a:p>
            <a:r>
              <a:rPr lang="en-US">
                <a:solidFill>
                  <a:schemeClr val="accent1"/>
                </a:solidFill>
              </a:rPr>
              <a:t>Business Content Packages </a:t>
            </a:r>
            <a:r>
              <a:rPr lang="en-US" baseline="30000">
                <a:solidFill>
                  <a:schemeClr val="accent1"/>
                </a:solidFill>
              </a:rPr>
              <a:t>*</a:t>
            </a:r>
            <a:endParaRPr lang="en-US" sz="1799">
              <a:solidFill>
                <a:schemeClr val="accent1"/>
              </a:solidFill>
            </a:endParaRPr>
          </a:p>
        </p:txBody>
      </p:sp>
      <p:sp>
        <p:nvSpPr>
          <p:cNvPr id="15" name="Text Placeholder 1">
            <a:extLst>
              <a:ext uri="{FF2B5EF4-FFF2-40B4-BE49-F238E27FC236}">
                <a16:creationId xmlns:a16="http://schemas.microsoft.com/office/drawing/2014/main" id="{151EC176-2C9F-464C-9CCF-550D27E469A0}"/>
              </a:ext>
            </a:extLst>
          </p:cNvPr>
          <p:cNvSpPr txBox="1">
            <a:spLocks/>
          </p:cNvSpPr>
          <p:nvPr/>
        </p:nvSpPr>
        <p:spPr bwMode="black">
          <a:xfrm>
            <a:off x="506156" y="1617663"/>
            <a:ext cx="5531365" cy="456453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l" defTabSz="1088558" rtl="0" eaLnBrk="1" fontAlgn="base" latinLnBrk="0" hangingPunct="1">
              <a:lnSpc>
                <a:spcPct val="100000"/>
              </a:lnSpc>
              <a:spcBef>
                <a:spcPts val="1200"/>
              </a:spcBef>
              <a:spcAft>
                <a:spcPts val="0"/>
              </a:spcAft>
              <a:buClr>
                <a:srgbClr val="F0AB00"/>
              </a:buClr>
              <a:buSzPct val="100000"/>
              <a:buFont typeface="Wingdings" pitchFamily="2" charset="2"/>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Content</a:t>
            </a:r>
          </a:p>
          <a:p>
            <a:pPr marL="179964" marR="0" lvl="1" indent="-179964" algn="l" defTabSz="1088558" rtl="0" eaLnBrk="1" fontAlgn="base" latinLnBrk="0" hangingPunct="1">
              <a:lnSpc>
                <a:spcPct val="100000"/>
              </a:lnSpc>
              <a:spcBef>
                <a:spcPts val="12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Retail – Sales Analysis based on SAP Consumer Intelligence (Q2/2020)</a:t>
            </a:r>
          </a:p>
          <a:p>
            <a:pPr marL="179964" marR="0" lvl="1" indent="-179964" algn="l" defTabSz="1088558" rtl="0" eaLnBrk="1" fontAlgn="base" latinLnBrk="0" hangingPunct="1">
              <a:lnSpc>
                <a:spcPct val="100000"/>
              </a:lnSpc>
              <a:spcBef>
                <a:spcPts val="12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CFO Dashboard: financial information, personnel costs and related Human Resource information will be integrated to provide a comprehensive view on the cost structure. (H2/2020)</a:t>
            </a:r>
          </a:p>
          <a:p>
            <a:pPr marL="179964" marR="0" lvl="1" indent="-179964" algn="l" defTabSz="1088558" rtl="0" eaLnBrk="1" fontAlgn="base" latinLnBrk="0" hangingPunct="1">
              <a:lnSpc>
                <a:spcPct val="100000"/>
              </a:lnSpc>
              <a:spcBef>
                <a:spcPts val="1200"/>
              </a:spcBef>
              <a:spcAft>
                <a:spcPts val="0"/>
              </a:spcAft>
              <a:buClr>
                <a:srgbClr val="F0AB00"/>
              </a:buClr>
              <a:buSzPct val="100000"/>
              <a:buFontTx/>
              <a:buChar char="-"/>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9964" marR="0" lvl="1" indent="-179964" algn="l" defTabSz="1088558" rtl="0" eaLnBrk="1" fontAlgn="base" latinLnBrk="0" hangingPunct="1">
              <a:lnSpc>
                <a:spcPct val="100000"/>
              </a:lnSpc>
              <a:spcBef>
                <a:spcPts val="1200"/>
              </a:spcBef>
              <a:spcAft>
                <a:spcPts val="0"/>
              </a:spcAft>
              <a:buClr>
                <a:srgbClr val="F0AB00"/>
              </a:buClr>
              <a:buSzPct val="100000"/>
              <a:buFontTx/>
              <a:buChar char="-"/>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a:p>
            <a:pPr marL="0" marR="0" lvl="1" indent="0" algn="l" defTabSz="1088558" rtl="0" eaLnBrk="1" fontAlgn="base" latinLnBrk="0" hangingPunct="1">
              <a:lnSpc>
                <a:spcPct val="100000"/>
              </a:lnSpc>
              <a:spcBef>
                <a:spcPts val="1200"/>
              </a:spcBef>
              <a:spcAft>
                <a:spcPts val="0"/>
              </a:spcAft>
              <a:buClr>
                <a:srgbClr val="F0AB00"/>
              </a:buClr>
              <a:buSzPct val="100000"/>
              <a:buFont typeface="Wingdings" pitchFamily="2" charset="2"/>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a:p>
            <a:pPr marL="179964" marR="0" lvl="1" indent="-179964" algn="l" defTabSz="1088558" rtl="0" eaLnBrk="1" fontAlgn="base" latinLnBrk="0" hangingPunct="1">
              <a:lnSpc>
                <a:spcPct val="100000"/>
              </a:lnSpc>
              <a:spcBef>
                <a:spcPts val="1200"/>
              </a:spcBef>
              <a:spcAft>
                <a:spcPts val="0"/>
              </a:spcAft>
              <a:buClr>
                <a:srgbClr val="F0AB00"/>
              </a:buClr>
              <a:buSzPct val="100000"/>
              <a:buFontTx/>
              <a:buChar char="-"/>
              <a:tabLst/>
              <a:defRPr/>
            </a:pPr>
            <a:endParaRPr kumimoji="0" lang="en-CA" sz="16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16" name="Text Placeholder 1">
            <a:extLst>
              <a:ext uri="{FF2B5EF4-FFF2-40B4-BE49-F238E27FC236}">
                <a16:creationId xmlns:a16="http://schemas.microsoft.com/office/drawing/2014/main" id="{DB77349C-752F-4225-9AC4-49A371E9A9B7}"/>
              </a:ext>
            </a:extLst>
          </p:cNvPr>
          <p:cNvSpPr txBox="1">
            <a:spLocks/>
          </p:cNvSpPr>
          <p:nvPr/>
        </p:nvSpPr>
        <p:spPr bwMode="black">
          <a:xfrm>
            <a:off x="6276974" y="1617663"/>
            <a:ext cx="5406971" cy="4564530"/>
          </a:xfrm>
          <a:prstGeom prst="rect">
            <a:avLst/>
          </a:prstGeom>
        </p:spPr>
        <p:txBody>
          <a:bodyPr vert="horz" lIns="0" tIns="0" rIns="0" bIns="0" rtlCol="0">
            <a:normAutofit lnSpcReduction="1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l" defTabSz="1088558" rtl="0" eaLnBrk="1" fontAlgn="base" latinLnBrk="0" hangingPunct="1">
              <a:lnSpc>
                <a:spcPct val="100000"/>
              </a:lnSpc>
              <a:spcBef>
                <a:spcPts val="1200"/>
              </a:spcBef>
              <a:spcAft>
                <a:spcPts val="0"/>
              </a:spcAft>
              <a:buClr>
                <a:srgbClr val="F0AB00"/>
              </a:buClr>
              <a:buSzPct val="100000"/>
              <a:buFont typeface="Wingdings" pitchFamily="2" charset="2"/>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Partner Content (Q2/2020) also listed </a:t>
            </a:r>
            <a:r>
              <a:rPr kumimoji="0" lang="en-US" sz="1800" b="1" i="0" u="none" strike="noStrike" kern="1200" cap="none" spc="0" normalizeH="0" baseline="0" noProof="0" err="1">
                <a:ln>
                  <a:noFill/>
                </a:ln>
                <a:solidFill>
                  <a:srgbClr val="FFFFFF"/>
                </a:solidFill>
                <a:effectLst/>
                <a:uLnTx/>
                <a:uFillTx/>
                <a:latin typeface="Arial"/>
                <a:ea typeface="+mn-ea"/>
                <a:cs typeface="+mn-cs"/>
                <a:hlinkClick r:id="rId8"/>
              </a:rPr>
              <a:t>AppCenter</a:t>
            </a:r>
            <a:endParaRPr kumimoji="0" lang="en-US" sz="1800" b="1" i="0" u="none" strike="noStrike" kern="1200" cap="none" spc="0" normalizeH="0" baseline="0" noProof="0">
              <a:ln>
                <a:noFill/>
              </a:ln>
              <a:solidFill>
                <a:srgbClr val="FFFFFF"/>
              </a:solidFill>
              <a:effectLst/>
              <a:uLnTx/>
              <a:uFillTx/>
              <a:latin typeface="Arial"/>
              <a:ea typeface="+mn-ea"/>
              <a:cs typeface="+mn-cs"/>
            </a:endParaRP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err="1">
                <a:ln>
                  <a:noFill/>
                </a:ln>
                <a:solidFill>
                  <a:srgbClr val="FFFFFF"/>
                </a:solidFill>
                <a:effectLst/>
                <a:uLnTx/>
                <a:uFillTx/>
                <a:latin typeface="Arial"/>
                <a:ea typeface="+mn-ea"/>
                <a:cs typeface="+mn-cs"/>
              </a:rPr>
              <a:t>Adverity</a:t>
            </a:r>
            <a:r>
              <a:rPr kumimoji="0" lang="en-US" sz="1600" b="0" i="0" u="none" strike="noStrike" kern="1200" cap="none" spc="0" normalizeH="0" baseline="0" noProof="0">
                <a:ln>
                  <a:noFill/>
                </a:ln>
                <a:solidFill>
                  <a:srgbClr val="FFFFFF"/>
                </a:solidFill>
                <a:effectLst/>
                <a:uLnTx/>
                <a:uFillTx/>
                <a:latin typeface="Arial"/>
                <a:ea typeface="+mn-ea"/>
                <a:cs typeface="+mn-cs"/>
              </a:rPr>
              <a:t> GmbH – Marketing Analytics for SAP Data Warehouse Cloud</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err="1">
                <a:ln>
                  <a:noFill/>
                </a:ln>
                <a:solidFill>
                  <a:srgbClr val="FFFFFF"/>
                </a:solidFill>
                <a:effectLst/>
                <a:uLnTx/>
                <a:uFillTx/>
                <a:latin typeface="Arial"/>
                <a:ea typeface="+mn-ea"/>
                <a:cs typeface="+mn-cs"/>
              </a:rPr>
              <a:t>CubeServ</a:t>
            </a:r>
            <a:r>
              <a:rPr kumimoji="0" lang="en-US" sz="1600" b="0" i="0" u="none" strike="noStrike" kern="1200" cap="none" spc="0" normalizeH="0" baseline="0" noProof="0">
                <a:ln>
                  <a:noFill/>
                </a:ln>
                <a:solidFill>
                  <a:srgbClr val="FFFFFF"/>
                </a:solidFill>
                <a:effectLst/>
                <a:uLnTx/>
                <a:uFillTx/>
                <a:latin typeface="Arial"/>
                <a:ea typeface="+mn-ea"/>
                <a:cs typeface="+mn-cs"/>
              </a:rPr>
              <a:t>: Procurement Cockpit for SAP Data Warehouse Cloud</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err="1">
                <a:ln>
                  <a:noFill/>
                </a:ln>
                <a:solidFill>
                  <a:srgbClr val="FFFFFF"/>
                </a:solidFill>
                <a:effectLst/>
                <a:uLnTx/>
                <a:uFillTx/>
                <a:latin typeface="Arial"/>
                <a:ea typeface="+mn-ea"/>
                <a:cs typeface="+mn-cs"/>
              </a:rPr>
              <a:t>datazeit</a:t>
            </a:r>
            <a:r>
              <a:rPr kumimoji="0" lang="en-US" sz="1600" b="0" i="0" u="none" strike="noStrike" kern="1200" cap="none" spc="0" normalizeH="0" baseline="0" noProof="0">
                <a:ln>
                  <a:noFill/>
                </a:ln>
                <a:solidFill>
                  <a:srgbClr val="FFFFFF"/>
                </a:solidFill>
                <a:effectLst/>
                <a:uLnTx/>
                <a:uFillTx/>
                <a:latin typeface="Arial"/>
                <a:ea typeface="+mn-ea"/>
                <a:cs typeface="+mn-cs"/>
              </a:rPr>
              <a:t>: E-Commerce Insights in SAP Data Warehouse Cloud</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Inspired Intellect: Optimizing Order Fulfillment with Machine Learning</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KPC: HR Cockpit - Automatic Attendance Tracker</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PwC: Sales Insights – One place, all your sales data</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err="1">
                <a:ln>
                  <a:noFill/>
                </a:ln>
                <a:solidFill>
                  <a:srgbClr val="FFFFFF"/>
                </a:solidFill>
                <a:effectLst/>
                <a:uLnTx/>
                <a:uFillTx/>
                <a:latin typeface="Arial"/>
                <a:ea typeface="+mn-ea"/>
                <a:cs typeface="+mn-cs"/>
              </a:rPr>
              <a:t>Rizing</a:t>
            </a:r>
            <a:r>
              <a:rPr kumimoji="0" lang="en-US" sz="1600" b="0" i="0" u="none" strike="noStrike" kern="1200" cap="none" spc="0" normalizeH="0" baseline="0" noProof="0">
                <a:ln>
                  <a:noFill/>
                </a:ln>
                <a:solidFill>
                  <a:srgbClr val="FFFFFF"/>
                </a:solidFill>
                <a:effectLst/>
                <a:uLnTx/>
                <a:uFillTx/>
                <a:latin typeface="Arial"/>
                <a:ea typeface="+mn-ea"/>
                <a:cs typeface="+mn-cs"/>
              </a:rPr>
              <a:t>: Lyra Integrated Capacity Planning</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s-peers AG: Financial Reporting for SAP Business One</a:t>
            </a:r>
          </a:p>
          <a:p>
            <a:pPr marL="179964" marR="0" lvl="1" indent="-179964" algn="l" defTabSz="1088558" rtl="0" eaLnBrk="1" fontAlgn="base" latinLnBrk="0" hangingPunct="1">
              <a:lnSpc>
                <a:spcPct val="100000"/>
              </a:lnSpc>
              <a:spcBef>
                <a:spcPts val="1100"/>
              </a:spcBef>
              <a:spcAft>
                <a:spcPts val="0"/>
              </a:spcAft>
              <a:buClr>
                <a:srgbClr val="F0AB00"/>
              </a:buClr>
              <a:buSzPct val="100000"/>
              <a:buFont typeface="Wingdings" pitchFamily="2" charset="2"/>
              <a:buChar char="§"/>
              <a:tabLst/>
              <a:defRPr/>
            </a:pPr>
            <a:r>
              <a:rPr kumimoji="0" lang="en-US" sz="1600" b="0" i="0" u="none" strike="noStrike" kern="1200" cap="none" spc="0" normalizeH="0" baseline="0" noProof="0" err="1">
                <a:ln>
                  <a:noFill/>
                </a:ln>
                <a:solidFill>
                  <a:srgbClr val="FFFFFF"/>
                </a:solidFill>
                <a:effectLst/>
                <a:uLnTx/>
                <a:uFillTx/>
                <a:latin typeface="Arial"/>
                <a:ea typeface="+mn-ea"/>
                <a:cs typeface="+mn-cs"/>
              </a:rPr>
              <a:t>Westernacher</a:t>
            </a:r>
            <a:r>
              <a:rPr kumimoji="0" lang="en-US" sz="1600" b="0" i="0" u="none" strike="noStrike" kern="1200" cap="none" spc="0" normalizeH="0" baseline="0" noProof="0">
                <a:ln>
                  <a:noFill/>
                </a:ln>
                <a:solidFill>
                  <a:srgbClr val="FFFFFF"/>
                </a:solidFill>
                <a:effectLst/>
                <a:uLnTx/>
                <a:uFillTx/>
                <a:latin typeface="Arial"/>
                <a:ea typeface="+mn-ea"/>
                <a:cs typeface="+mn-cs"/>
              </a:rPr>
              <a:t>: EWM Insights on Data Warehouse Cloud </a:t>
            </a:r>
          </a:p>
        </p:txBody>
      </p:sp>
    </p:spTree>
    <p:extLst>
      <p:ext uri="{BB962C8B-B14F-4D97-AF65-F5344CB8AC3E}">
        <p14:creationId xmlns:p14="http://schemas.microsoft.com/office/powerpoint/2010/main" val="71703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B07DB-4391-43F9-8C1E-611D63306CFE}"/>
              </a:ext>
            </a:extLst>
          </p:cNvPr>
          <p:cNvSpPr>
            <a:spLocks noGrp="1"/>
          </p:cNvSpPr>
          <p:nvPr>
            <p:ph type="ctrTitle"/>
          </p:nvPr>
        </p:nvSpPr>
        <p:spPr/>
        <p:txBody>
          <a:bodyPr/>
          <a:lstStyle/>
          <a:p>
            <a:r>
              <a:rPr lang="en-US" sz="3600" dirty="0"/>
              <a:t>SAP Data Warehouse Cloud</a:t>
            </a:r>
            <a:br>
              <a:rPr lang="en-US" sz="3600" dirty="0"/>
            </a:br>
            <a:r>
              <a:rPr lang="en-US" sz="3200" dirty="0">
                <a:solidFill>
                  <a:schemeClr val="accent1"/>
                </a:solidFill>
              </a:rPr>
              <a:t>Business Layer Modeling</a:t>
            </a:r>
            <a:endParaRPr lang="en-CA" sz="3200" dirty="0">
              <a:solidFill>
                <a:schemeClr val="accent1"/>
              </a:solidFill>
            </a:endParaRPr>
          </a:p>
        </p:txBody>
      </p:sp>
      <p:sp>
        <p:nvSpPr>
          <p:cNvPr id="6" name="Rectangle: Rounded Corners 28">
            <a:extLst>
              <a:ext uri="{FF2B5EF4-FFF2-40B4-BE49-F238E27FC236}">
                <a16:creationId xmlns:a16="http://schemas.microsoft.com/office/drawing/2014/main" id="{2C91E218-D403-4955-BA79-97E81E0C9555}"/>
              </a:ext>
            </a:extLst>
          </p:cNvPr>
          <p:cNvSpPr/>
          <p:nvPr/>
        </p:nvSpPr>
        <p:spPr bwMode="gray">
          <a:xfrm>
            <a:off x="504000" y="4620545"/>
            <a:ext cx="2896835" cy="27347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a:solidFill>
                  <a:schemeClr val="bg1"/>
                </a:solidFill>
                <a:ea typeface="Arial Unicode MS" pitchFamily="34" charset="-128"/>
                <a:cs typeface="Arial Unicode MS" pitchFamily="34" charset="-128"/>
              </a:rPr>
              <a:t>Q3 controlled availability, late Q3 GA</a:t>
            </a:r>
            <a:endParaRPr kumimoji="0" lang="en-US" sz="12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75095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1" name="Straight Connector 150">
            <a:extLst>
              <a:ext uri="{FF2B5EF4-FFF2-40B4-BE49-F238E27FC236}">
                <a16:creationId xmlns:a16="http://schemas.microsoft.com/office/drawing/2014/main" id="{463C51A8-3CF5-5B43-90E6-1FC26CD6BAC9}"/>
              </a:ext>
            </a:extLst>
          </p:cNvPr>
          <p:cNvCxnSpPr/>
          <p:nvPr/>
        </p:nvCxnSpPr>
        <p:spPr>
          <a:xfrm>
            <a:off x="5505223" y="4845610"/>
            <a:ext cx="6491385"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Text Placeholder 5">
            <a:extLst>
              <a:ext uri="{FF2B5EF4-FFF2-40B4-BE49-F238E27FC236}">
                <a16:creationId xmlns:a16="http://schemas.microsoft.com/office/drawing/2014/main" id="{42689B4E-12D0-BD49-AA2F-007476D6C006}"/>
              </a:ext>
            </a:extLst>
          </p:cNvPr>
          <p:cNvSpPr>
            <a:spLocks noGrp="1"/>
          </p:cNvSpPr>
          <p:nvPr>
            <p:ph type="body" sz="quarter" idx="10"/>
          </p:nvPr>
        </p:nvSpPr>
        <p:spPr>
          <a:xfrm>
            <a:off x="503999" y="1620000"/>
            <a:ext cx="4924773" cy="4716000"/>
          </a:xfrm>
        </p:spPr>
        <p:txBody>
          <a:bodyPr>
            <a:noAutofit/>
          </a:bodyPr>
          <a:lstStyle/>
          <a:p>
            <a:pPr lvl="1" fontAlgn="base">
              <a:spcBef>
                <a:spcPts val="1200"/>
              </a:spcBef>
              <a:buClr>
                <a:srgbClr val="F0AB00"/>
              </a:buClr>
            </a:pPr>
            <a:r>
              <a:rPr lang="en-US" sz="1600" b="1" dirty="0"/>
              <a:t>Business representation </a:t>
            </a:r>
            <a:r>
              <a:rPr lang="en-US" sz="1600" dirty="0"/>
              <a:t>within the enterprise</a:t>
            </a:r>
          </a:p>
          <a:p>
            <a:pPr lvl="1" fontAlgn="base">
              <a:spcBef>
                <a:spcPts val="1200"/>
              </a:spcBef>
              <a:buClr>
                <a:srgbClr val="F0AB00"/>
              </a:buClr>
            </a:pPr>
            <a:r>
              <a:rPr lang="en-US" sz="1600" dirty="0"/>
              <a:t>Allows business users to model in common </a:t>
            </a:r>
            <a:r>
              <a:rPr lang="en-US" sz="1600" b="1" dirty="0"/>
              <a:t>business language </a:t>
            </a:r>
            <a:r>
              <a:rPr lang="en-US" sz="1600" dirty="0"/>
              <a:t>and terms</a:t>
            </a:r>
          </a:p>
          <a:p>
            <a:pPr lvl="1" fontAlgn="base">
              <a:spcBef>
                <a:spcPts val="1200"/>
              </a:spcBef>
              <a:buClr>
                <a:srgbClr val="F0AB00"/>
              </a:buClr>
            </a:pPr>
            <a:r>
              <a:rPr lang="en-US" sz="1600" dirty="0"/>
              <a:t>Encapsulates </a:t>
            </a:r>
            <a:r>
              <a:rPr lang="en-US" sz="1600" b="1" dirty="0"/>
              <a:t>domain knowledge </a:t>
            </a:r>
            <a:r>
              <a:rPr lang="en-US" sz="1600" dirty="0"/>
              <a:t>into business entities </a:t>
            </a:r>
          </a:p>
          <a:p>
            <a:pPr lvl="1" fontAlgn="base">
              <a:spcBef>
                <a:spcPts val="1200"/>
              </a:spcBef>
              <a:buClr>
                <a:srgbClr val="F0AB00"/>
              </a:buClr>
            </a:pPr>
            <a:r>
              <a:rPr lang="en-US" sz="1600" dirty="0"/>
              <a:t>Specifies </a:t>
            </a:r>
            <a:r>
              <a:rPr lang="en-US" sz="1600" b="1" dirty="0"/>
              <a:t>associations</a:t>
            </a:r>
            <a:r>
              <a:rPr lang="en-US" sz="1600" dirty="0"/>
              <a:t> between business entities</a:t>
            </a:r>
          </a:p>
          <a:p>
            <a:pPr lvl="1" fontAlgn="base">
              <a:spcBef>
                <a:spcPts val="1200"/>
              </a:spcBef>
              <a:buClr>
                <a:srgbClr val="F0AB00"/>
              </a:buClr>
            </a:pPr>
            <a:r>
              <a:rPr lang="en-US" sz="1600" b="1" dirty="0"/>
              <a:t>Independent</a:t>
            </a:r>
            <a:r>
              <a:rPr lang="en-US" sz="1600" dirty="0"/>
              <a:t> of the underlying data layer</a:t>
            </a:r>
          </a:p>
          <a:p>
            <a:pPr marL="177800" lvl="1" indent="0" fontAlgn="base">
              <a:spcBef>
                <a:spcPts val="1200"/>
              </a:spcBef>
              <a:buClr>
                <a:srgbClr val="F0AB00"/>
              </a:buClr>
              <a:buNone/>
            </a:pPr>
            <a:endParaRPr lang="en-US" sz="1600" dirty="0"/>
          </a:p>
          <a:p>
            <a:pPr marL="177800" lvl="1" indent="0" fontAlgn="base">
              <a:spcBef>
                <a:spcPts val="1200"/>
              </a:spcBef>
              <a:buClr>
                <a:srgbClr val="F0AB00"/>
              </a:buClr>
              <a:buNone/>
            </a:pPr>
            <a:r>
              <a:rPr lang="en-US" sz="1600" dirty="0">
                <a:sym typeface="Wingdings" panose="05000000000000000000" pitchFamily="2" charset="2"/>
              </a:rPr>
              <a:t> The </a:t>
            </a:r>
            <a:r>
              <a:rPr lang="en-US" sz="1600" b="1" dirty="0">
                <a:sym typeface="Wingdings" panose="05000000000000000000" pitchFamily="2" charset="2"/>
              </a:rPr>
              <a:t>business modeling </a:t>
            </a:r>
            <a:r>
              <a:rPr lang="en-US" sz="1600" dirty="0">
                <a:sym typeface="Wingdings" panose="05000000000000000000" pitchFamily="2" charset="2"/>
              </a:rPr>
              <a:t>l</a:t>
            </a:r>
            <a:r>
              <a:rPr lang="en-US" sz="1600" dirty="0"/>
              <a:t>ays the foundation for consumption.</a:t>
            </a:r>
          </a:p>
        </p:txBody>
      </p:sp>
      <p:sp>
        <p:nvSpPr>
          <p:cNvPr id="5" name="Title 4">
            <a:extLst>
              <a:ext uri="{FF2B5EF4-FFF2-40B4-BE49-F238E27FC236}">
                <a16:creationId xmlns:a16="http://schemas.microsoft.com/office/drawing/2014/main" id="{8A001AB9-865E-0440-8BEC-9E97DE10C289}"/>
              </a:ext>
            </a:extLst>
          </p:cNvPr>
          <p:cNvSpPr>
            <a:spLocks noGrp="1"/>
          </p:cNvSpPr>
          <p:nvPr>
            <p:ph type="title"/>
          </p:nvPr>
        </p:nvSpPr>
        <p:spPr>
          <a:xfrm>
            <a:off x="504001" y="504000"/>
            <a:ext cx="11186476" cy="676980"/>
          </a:xfrm>
        </p:spPr>
        <p:txBody>
          <a:bodyPr vert="horz" wrap="square" lIns="0" tIns="0" rIns="0" bIns="0" rtlCol="0" anchor="t" anchorCtr="0">
            <a:spAutoFit/>
          </a:bodyPr>
          <a:lstStyle/>
          <a:p>
            <a:r>
              <a:rPr lang="en-US" sz="2399" dirty="0"/>
              <a:t>SAP Data Warehouse Cloud</a:t>
            </a:r>
            <a:br>
              <a:rPr lang="en-US" sz="2399" dirty="0"/>
            </a:br>
            <a:r>
              <a:rPr lang="en-US" sz="2000" dirty="0">
                <a:solidFill>
                  <a:schemeClr val="accent1"/>
                </a:solidFill>
              </a:rPr>
              <a:t>Business Layer Modeling</a:t>
            </a:r>
            <a:endParaRPr lang="en-US" sz="2399" dirty="0">
              <a:solidFill>
                <a:schemeClr val="accent1"/>
              </a:solidFill>
            </a:endParaRPr>
          </a:p>
        </p:txBody>
      </p:sp>
      <p:grpSp>
        <p:nvGrpSpPr>
          <p:cNvPr id="81" name="Group 80">
            <a:extLst>
              <a:ext uri="{FF2B5EF4-FFF2-40B4-BE49-F238E27FC236}">
                <a16:creationId xmlns:a16="http://schemas.microsoft.com/office/drawing/2014/main" id="{A37DF26E-7BDB-5245-9986-720793FB6D06}"/>
              </a:ext>
            </a:extLst>
          </p:cNvPr>
          <p:cNvGrpSpPr/>
          <p:nvPr/>
        </p:nvGrpSpPr>
        <p:grpSpPr>
          <a:xfrm>
            <a:off x="7271248" y="1620000"/>
            <a:ext cx="2726513" cy="1469232"/>
            <a:chOff x="4263040" y="642140"/>
            <a:chExt cx="2726513" cy="1469232"/>
          </a:xfrm>
        </p:grpSpPr>
        <p:cxnSp>
          <p:nvCxnSpPr>
            <p:cNvPr id="82" name="Connector: Elbow 81">
              <a:extLst>
                <a:ext uri="{FF2B5EF4-FFF2-40B4-BE49-F238E27FC236}">
                  <a16:creationId xmlns:a16="http://schemas.microsoft.com/office/drawing/2014/main" id="{0FDED38B-5F1D-8041-BF65-E6403A23107D}"/>
                </a:ext>
              </a:extLst>
            </p:cNvPr>
            <p:cNvCxnSpPr>
              <a:cxnSpLocks/>
              <a:endCxn id="96" idx="3"/>
            </p:cNvCxnSpPr>
            <p:nvPr/>
          </p:nvCxnSpPr>
          <p:spPr>
            <a:xfrm rot="16200000" flipV="1">
              <a:off x="5141475" y="1714189"/>
              <a:ext cx="656512" cy="137853"/>
            </a:xfrm>
            <a:prstGeom prst="bentConnector2">
              <a:avLst/>
            </a:prstGeom>
            <a:ln w="25400">
              <a:solidFill>
                <a:schemeClr val="accent6">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Connector: Elbow 81">
              <a:extLst>
                <a:ext uri="{FF2B5EF4-FFF2-40B4-BE49-F238E27FC236}">
                  <a16:creationId xmlns:a16="http://schemas.microsoft.com/office/drawing/2014/main" id="{E215BE5F-5BF3-DB48-A140-09E372A19B33}"/>
                </a:ext>
              </a:extLst>
            </p:cNvPr>
            <p:cNvCxnSpPr>
              <a:cxnSpLocks/>
              <a:stCxn id="94" idx="1"/>
              <a:endCxn id="96" idx="0"/>
            </p:cNvCxnSpPr>
            <p:nvPr/>
          </p:nvCxnSpPr>
          <p:spPr>
            <a:xfrm rot="10800000" flipV="1">
              <a:off x="4831922" y="935201"/>
              <a:ext cx="807308" cy="226598"/>
            </a:xfrm>
            <a:prstGeom prst="bentConnector2">
              <a:avLst/>
            </a:prstGeom>
            <a:ln w="25400">
              <a:solidFill>
                <a:schemeClr val="accent6">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Connector: Elbow 81">
              <a:extLst>
                <a:ext uri="{FF2B5EF4-FFF2-40B4-BE49-F238E27FC236}">
                  <a16:creationId xmlns:a16="http://schemas.microsoft.com/office/drawing/2014/main" id="{DF99BB2C-066E-B945-951B-8245ACD7EB1F}"/>
                </a:ext>
              </a:extLst>
            </p:cNvPr>
            <p:cNvCxnSpPr>
              <a:cxnSpLocks/>
              <a:stCxn id="114" idx="0"/>
              <a:endCxn id="94" idx="2"/>
            </p:cNvCxnSpPr>
            <p:nvPr/>
          </p:nvCxnSpPr>
          <p:spPr>
            <a:xfrm rot="16200000" flipV="1">
              <a:off x="6184621" y="1251753"/>
              <a:ext cx="828423" cy="781440"/>
            </a:xfrm>
            <a:prstGeom prst="bentConnector3">
              <a:avLst>
                <a:gd name="adj1" fmla="val 50000"/>
              </a:avLst>
            </a:prstGeom>
            <a:ln w="25400">
              <a:solidFill>
                <a:schemeClr val="accent6">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A9D12865-D88D-3548-8057-827D0928F729}"/>
                </a:ext>
              </a:extLst>
            </p:cNvPr>
            <p:cNvSpPr/>
            <p:nvPr/>
          </p:nvSpPr>
          <p:spPr bwMode="gray">
            <a:xfrm>
              <a:off x="4263040" y="1161799"/>
              <a:ext cx="1137764" cy="586121"/>
            </a:xfrm>
            <a:prstGeom prst="rect">
              <a:avLst/>
            </a:prstGeom>
            <a:solidFill>
              <a:schemeClr val="bg1">
                <a:lumMod val="8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Open</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pipeline</a:t>
              </a:r>
              <a:endParaRPr kumimoji="0" lang="de-DE" sz="11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4" name="Rectangle 93">
              <a:extLst>
                <a:ext uri="{FF2B5EF4-FFF2-40B4-BE49-F238E27FC236}">
                  <a16:creationId xmlns:a16="http://schemas.microsoft.com/office/drawing/2014/main" id="{2CD6F992-65CD-B34C-99A6-F8F7C131C195}"/>
                </a:ext>
              </a:extLst>
            </p:cNvPr>
            <p:cNvSpPr/>
            <p:nvPr/>
          </p:nvSpPr>
          <p:spPr bwMode="gray">
            <a:xfrm>
              <a:off x="5639230" y="642140"/>
              <a:ext cx="1137764" cy="586121"/>
            </a:xfrm>
            <a:prstGeom prst="rect">
              <a:avLst/>
            </a:prstGeom>
            <a:solidFill>
              <a:schemeClr val="bg1">
                <a:lumMod val="85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Pipeline</a:t>
              </a:r>
              <a:br>
                <a:rPr lang="de-DE" sz="1100" b="1" kern="0" dirty="0">
                  <a:ea typeface="Arial Unicode MS" pitchFamily="34" charset="-128"/>
                </a:rPr>
              </a:br>
              <a:r>
                <a:rPr lang="de-DE" sz="1100" b="1" kern="0" dirty="0">
                  <a:ea typeface="Arial Unicode MS" pitchFamily="34" charset="-128"/>
                </a:rPr>
                <a:t>coverage</a:t>
              </a:r>
            </a:p>
          </p:txBody>
        </p:sp>
      </p:grpSp>
      <p:pic>
        <p:nvPicPr>
          <p:cNvPr id="98" name="Graphic 97" descr="Office worker">
            <a:extLst>
              <a:ext uri="{FF2B5EF4-FFF2-40B4-BE49-F238E27FC236}">
                <a16:creationId xmlns:a16="http://schemas.microsoft.com/office/drawing/2014/main" id="{64A6395E-B8B4-B24F-B817-64794908CA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3967" y="3029208"/>
            <a:ext cx="359999" cy="360000"/>
          </a:xfrm>
          <a:prstGeom prst="rect">
            <a:avLst/>
          </a:prstGeom>
        </p:spPr>
      </p:pic>
      <p:grpSp>
        <p:nvGrpSpPr>
          <p:cNvPr id="99" name="Group 98">
            <a:extLst>
              <a:ext uri="{FF2B5EF4-FFF2-40B4-BE49-F238E27FC236}">
                <a16:creationId xmlns:a16="http://schemas.microsoft.com/office/drawing/2014/main" id="{74BE8383-532C-5548-9B48-F0175FCB3A94}"/>
              </a:ext>
            </a:extLst>
          </p:cNvPr>
          <p:cNvGrpSpPr/>
          <p:nvPr/>
        </p:nvGrpSpPr>
        <p:grpSpPr>
          <a:xfrm>
            <a:off x="7707260" y="3323367"/>
            <a:ext cx="3148942" cy="4238"/>
            <a:chOff x="4699052" y="2287757"/>
            <a:chExt cx="3148942" cy="4238"/>
          </a:xfrm>
        </p:grpSpPr>
        <p:cxnSp>
          <p:nvCxnSpPr>
            <p:cNvPr id="100" name="Straight Connector 99">
              <a:extLst>
                <a:ext uri="{FF2B5EF4-FFF2-40B4-BE49-F238E27FC236}">
                  <a16:creationId xmlns:a16="http://schemas.microsoft.com/office/drawing/2014/main" id="{BF831A9E-C1EC-F34E-996E-984CC5A03FF0}"/>
                </a:ext>
              </a:extLst>
            </p:cNvPr>
            <p:cNvCxnSpPr>
              <a:stCxn id="118" idx="3"/>
              <a:endCxn id="110" idx="1"/>
            </p:cNvCxnSpPr>
            <p:nvPr/>
          </p:nvCxnSpPr>
          <p:spPr>
            <a:xfrm>
              <a:off x="4699052" y="2289454"/>
              <a:ext cx="294294" cy="2541"/>
            </a:xfrm>
            <a:prstGeom prst="line">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F1DBABE-094F-AB49-9F87-017826D17E86}"/>
                </a:ext>
              </a:extLst>
            </p:cNvPr>
            <p:cNvCxnSpPr>
              <a:cxnSpLocks/>
              <a:stCxn id="114" idx="1"/>
              <a:endCxn id="110" idx="3"/>
            </p:cNvCxnSpPr>
            <p:nvPr/>
          </p:nvCxnSpPr>
          <p:spPr>
            <a:xfrm flipH="1">
              <a:off x="6131110" y="2291995"/>
              <a:ext cx="289560" cy="0"/>
            </a:xfrm>
            <a:prstGeom prst="line">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7EBA5C0-DF95-5D44-BA7A-6207766783D2}"/>
                </a:ext>
              </a:extLst>
            </p:cNvPr>
            <p:cNvCxnSpPr>
              <a:cxnSpLocks/>
              <a:stCxn id="114" idx="3"/>
              <a:endCxn id="120" idx="1"/>
            </p:cNvCxnSpPr>
            <p:nvPr/>
          </p:nvCxnSpPr>
          <p:spPr>
            <a:xfrm flipV="1">
              <a:off x="7558434" y="2287757"/>
              <a:ext cx="289560" cy="4238"/>
            </a:xfrm>
            <a:prstGeom prst="line">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94A402F8-F864-C941-92E3-C7B5E771A01E}"/>
              </a:ext>
            </a:extLst>
          </p:cNvPr>
          <p:cNvSpPr/>
          <p:nvPr/>
        </p:nvSpPr>
        <p:spPr bwMode="gray">
          <a:xfrm>
            <a:off x="10856202" y="3030306"/>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a:ln>
                  <a:noFill/>
                </a:ln>
                <a:effectLst/>
                <a:uLnTx/>
                <a:uFillTx/>
                <a:ea typeface="Arial Unicode MS" pitchFamily="34" charset="-128"/>
                <a:cs typeface="Arial Unicode MS" pitchFamily="34" charset="-128"/>
              </a:rPr>
              <a:t>Time</a:t>
            </a:r>
          </a:p>
        </p:txBody>
      </p:sp>
      <p:grpSp>
        <p:nvGrpSpPr>
          <p:cNvPr id="121" name="Group 120">
            <a:extLst>
              <a:ext uri="{FF2B5EF4-FFF2-40B4-BE49-F238E27FC236}">
                <a16:creationId xmlns:a16="http://schemas.microsoft.com/office/drawing/2014/main" id="{0901EC84-C049-F64B-BD2D-FFC728DDE80F}"/>
              </a:ext>
            </a:extLst>
          </p:cNvPr>
          <p:cNvGrpSpPr/>
          <p:nvPr/>
        </p:nvGrpSpPr>
        <p:grpSpPr>
          <a:xfrm>
            <a:off x="6569496" y="5295780"/>
            <a:ext cx="5427112" cy="586122"/>
            <a:chOff x="3561288" y="3719027"/>
            <a:chExt cx="5427112" cy="586122"/>
          </a:xfrm>
        </p:grpSpPr>
        <p:grpSp>
          <p:nvGrpSpPr>
            <p:cNvPr id="122" name="Group 121">
              <a:extLst>
                <a:ext uri="{FF2B5EF4-FFF2-40B4-BE49-F238E27FC236}">
                  <a16:creationId xmlns:a16="http://schemas.microsoft.com/office/drawing/2014/main" id="{2111B707-4085-714F-A5ED-F93888DDCCBF}"/>
                </a:ext>
              </a:extLst>
            </p:cNvPr>
            <p:cNvGrpSpPr/>
            <p:nvPr/>
          </p:nvGrpSpPr>
          <p:grpSpPr>
            <a:xfrm>
              <a:off x="3561288" y="3719028"/>
              <a:ext cx="1137764" cy="586121"/>
              <a:chOff x="3561288" y="4162906"/>
              <a:chExt cx="1137764" cy="586121"/>
            </a:xfrm>
          </p:grpSpPr>
          <p:sp>
            <p:nvSpPr>
              <p:cNvPr id="132" name="Rectangle 131">
                <a:extLst>
                  <a:ext uri="{FF2B5EF4-FFF2-40B4-BE49-F238E27FC236}">
                    <a16:creationId xmlns:a16="http://schemas.microsoft.com/office/drawing/2014/main" id="{A43E090C-E6CC-5740-82D6-6C95B0AB3506}"/>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Material</a:t>
                </a:r>
                <a:br>
                  <a:rPr lang="de-DE" sz="1100" b="1" kern="0" dirty="0">
                    <a:ea typeface="Arial Unicode MS" pitchFamily="34" charset="-128"/>
                  </a:rPr>
                </a:br>
                <a:r>
                  <a:rPr lang="de-DE" sz="1100" b="1" kern="0" dirty="0">
                    <a:ea typeface="Arial Unicode MS" pitchFamily="34" charset="-128"/>
                  </a:rPr>
                  <a:t>view</a:t>
                </a:r>
              </a:p>
            </p:txBody>
          </p:sp>
          <p:pic>
            <p:nvPicPr>
              <p:cNvPr id="133" name="Graphic 132" descr="Table">
                <a:extLst>
                  <a:ext uri="{FF2B5EF4-FFF2-40B4-BE49-F238E27FC236}">
                    <a16:creationId xmlns:a16="http://schemas.microsoft.com/office/drawing/2014/main" id="{637D8FC7-1895-A34D-9099-6B46A7C698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0251" y="4162906"/>
                <a:ext cx="360000" cy="360000"/>
              </a:xfrm>
              <a:prstGeom prst="rect">
                <a:avLst/>
              </a:prstGeom>
              <a:effectLst/>
            </p:spPr>
          </p:pic>
        </p:grpSp>
        <p:grpSp>
          <p:nvGrpSpPr>
            <p:cNvPr id="123" name="Group 122">
              <a:extLst>
                <a:ext uri="{FF2B5EF4-FFF2-40B4-BE49-F238E27FC236}">
                  <a16:creationId xmlns:a16="http://schemas.microsoft.com/office/drawing/2014/main" id="{B0FE60C3-257C-6740-990C-D5B7C5B62B61}"/>
                </a:ext>
              </a:extLst>
            </p:cNvPr>
            <p:cNvGrpSpPr/>
            <p:nvPr/>
          </p:nvGrpSpPr>
          <p:grpSpPr>
            <a:xfrm>
              <a:off x="4994623" y="3719027"/>
              <a:ext cx="1137764" cy="586121"/>
              <a:chOff x="3561288" y="4162906"/>
              <a:chExt cx="1137764" cy="586121"/>
            </a:xfrm>
          </p:grpSpPr>
          <p:sp>
            <p:nvSpPr>
              <p:cNvPr id="130" name="Rectangle 129">
                <a:extLst>
                  <a:ext uri="{FF2B5EF4-FFF2-40B4-BE49-F238E27FC236}">
                    <a16:creationId xmlns:a16="http://schemas.microsoft.com/office/drawing/2014/main" id="{DA9E9D2B-A516-1D42-88C0-CC0FEAC21424}"/>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Sales</a:t>
                </a:r>
                <a:br>
                  <a:rPr lang="de-DE" sz="1100" b="1" kern="0" dirty="0">
                    <a:ea typeface="Arial Unicode MS" pitchFamily="34" charset="-128"/>
                  </a:rPr>
                </a:br>
                <a:r>
                  <a:rPr lang="de-DE" sz="1100" b="1" kern="0" dirty="0">
                    <a:ea typeface="Arial Unicode MS" pitchFamily="34" charset="-128"/>
                  </a:rPr>
                  <a:t>pipeline</a:t>
                </a:r>
                <a:br>
                  <a:rPr lang="de-DE" sz="1100" b="1" kern="0" dirty="0">
                    <a:ea typeface="Arial Unicode MS" pitchFamily="34" charset="-128"/>
                  </a:rPr>
                </a:br>
                <a:r>
                  <a:rPr lang="de-DE" sz="1100" b="1" kern="0" dirty="0">
                    <a:ea typeface="Arial Unicode MS" pitchFamily="34" charset="-128"/>
                  </a:rPr>
                  <a:t>Mock Data</a:t>
                </a:r>
              </a:p>
            </p:txBody>
          </p:sp>
          <p:pic>
            <p:nvPicPr>
              <p:cNvPr id="131" name="Graphic 130" descr="Table">
                <a:extLst>
                  <a:ext uri="{FF2B5EF4-FFF2-40B4-BE49-F238E27FC236}">
                    <a16:creationId xmlns:a16="http://schemas.microsoft.com/office/drawing/2014/main" id="{54D8B7A2-3A2D-604F-B28F-9E30EFFDEF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30251" y="4162906"/>
                <a:ext cx="360000" cy="360000"/>
              </a:xfrm>
              <a:prstGeom prst="rect">
                <a:avLst/>
              </a:prstGeom>
              <a:effectLst/>
            </p:spPr>
          </p:pic>
        </p:grpSp>
        <p:grpSp>
          <p:nvGrpSpPr>
            <p:cNvPr id="124" name="Group 123">
              <a:extLst>
                <a:ext uri="{FF2B5EF4-FFF2-40B4-BE49-F238E27FC236}">
                  <a16:creationId xmlns:a16="http://schemas.microsoft.com/office/drawing/2014/main" id="{8B081C43-DBE0-7246-B40D-52B887F58FEF}"/>
                </a:ext>
              </a:extLst>
            </p:cNvPr>
            <p:cNvGrpSpPr/>
            <p:nvPr/>
          </p:nvGrpSpPr>
          <p:grpSpPr>
            <a:xfrm>
              <a:off x="6416994" y="3719027"/>
              <a:ext cx="1137764" cy="586121"/>
              <a:chOff x="3561288" y="4162906"/>
              <a:chExt cx="1137764" cy="586121"/>
            </a:xfrm>
          </p:grpSpPr>
          <p:sp>
            <p:nvSpPr>
              <p:cNvPr id="128" name="Rectangle 127">
                <a:extLst>
                  <a:ext uri="{FF2B5EF4-FFF2-40B4-BE49-F238E27FC236}">
                    <a16:creationId xmlns:a16="http://schemas.microsoft.com/office/drawing/2014/main" id="{E5F495C6-9354-7F4F-B05F-7AE106947EE3}"/>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Sales</a:t>
                </a:r>
                <a:br>
                  <a:rPr lang="de-DE" sz="1100" b="1" kern="0" dirty="0">
                    <a:ea typeface="Arial Unicode MS" pitchFamily="34" charset="-128"/>
                  </a:rPr>
                </a:br>
                <a:r>
                  <a:rPr lang="de-DE" sz="1100" b="1" kern="0" dirty="0">
                    <a:ea typeface="Arial Unicode MS" pitchFamily="34" charset="-128"/>
                  </a:rPr>
                  <a:t>quota</a:t>
                </a:r>
                <a:br>
                  <a:rPr lang="de-DE" sz="1100" b="1" kern="0" dirty="0">
                    <a:ea typeface="Arial Unicode MS" pitchFamily="34" charset="-128"/>
                  </a:rPr>
                </a:br>
                <a:r>
                  <a:rPr lang="de-DE" sz="1100" b="1" kern="0" dirty="0">
                    <a:ea typeface="Arial Unicode MS" pitchFamily="34" charset="-128"/>
                  </a:rPr>
                  <a:t>view</a:t>
                </a:r>
              </a:p>
            </p:txBody>
          </p:sp>
          <p:pic>
            <p:nvPicPr>
              <p:cNvPr id="129" name="Graphic 128" descr="Table">
                <a:extLst>
                  <a:ext uri="{FF2B5EF4-FFF2-40B4-BE49-F238E27FC236}">
                    <a16:creationId xmlns:a16="http://schemas.microsoft.com/office/drawing/2014/main" id="{655EE707-5491-AF49-8E17-D7109FB442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0251" y="4162906"/>
                <a:ext cx="360000" cy="360000"/>
              </a:xfrm>
              <a:prstGeom prst="rect">
                <a:avLst/>
              </a:prstGeom>
              <a:effectLst/>
            </p:spPr>
          </p:pic>
        </p:grpSp>
        <p:grpSp>
          <p:nvGrpSpPr>
            <p:cNvPr id="125" name="Group 124">
              <a:extLst>
                <a:ext uri="{FF2B5EF4-FFF2-40B4-BE49-F238E27FC236}">
                  <a16:creationId xmlns:a16="http://schemas.microsoft.com/office/drawing/2014/main" id="{0AC1B936-C49E-3443-8607-814876DC5029}"/>
                </a:ext>
              </a:extLst>
            </p:cNvPr>
            <p:cNvGrpSpPr/>
            <p:nvPr/>
          </p:nvGrpSpPr>
          <p:grpSpPr>
            <a:xfrm>
              <a:off x="7850636" y="3719027"/>
              <a:ext cx="1137764" cy="586121"/>
              <a:chOff x="3561288" y="4162906"/>
              <a:chExt cx="1137764" cy="586121"/>
            </a:xfrm>
          </p:grpSpPr>
          <p:sp>
            <p:nvSpPr>
              <p:cNvPr id="126" name="Rectangle 125">
                <a:extLst>
                  <a:ext uri="{FF2B5EF4-FFF2-40B4-BE49-F238E27FC236}">
                    <a16:creationId xmlns:a16="http://schemas.microsoft.com/office/drawing/2014/main" id="{DE0F07E6-29D8-A44D-BD94-165241C52B5A}"/>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Time</a:t>
                </a:r>
                <a:br>
                  <a:rPr lang="de-DE" sz="1100" b="1" kern="0" dirty="0">
                    <a:ea typeface="Arial Unicode MS" pitchFamily="34" charset="-128"/>
                  </a:rPr>
                </a:br>
                <a:r>
                  <a:rPr lang="de-DE" sz="1100" b="1" kern="0" dirty="0">
                    <a:ea typeface="Arial Unicode MS" pitchFamily="34" charset="-128"/>
                  </a:rPr>
                  <a:t>view</a:t>
                </a:r>
              </a:p>
            </p:txBody>
          </p:sp>
          <p:pic>
            <p:nvPicPr>
              <p:cNvPr id="127" name="Graphic 126" descr="Table">
                <a:extLst>
                  <a:ext uri="{FF2B5EF4-FFF2-40B4-BE49-F238E27FC236}">
                    <a16:creationId xmlns:a16="http://schemas.microsoft.com/office/drawing/2014/main" id="{26EA592E-E028-5D42-9CA1-E0B67E5D0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0251" y="4162906"/>
                <a:ext cx="360000" cy="360000"/>
              </a:xfrm>
              <a:prstGeom prst="rect">
                <a:avLst/>
              </a:prstGeom>
              <a:effectLst/>
            </p:spPr>
          </p:pic>
        </p:grpSp>
      </p:grpSp>
      <p:sp>
        <p:nvSpPr>
          <p:cNvPr id="152" name="TextBox 151">
            <a:extLst>
              <a:ext uri="{FF2B5EF4-FFF2-40B4-BE49-F238E27FC236}">
                <a16:creationId xmlns:a16="http://schemas.microsoft.com/office/drawing/2014/main" id="{F927EB7E-6E05-F041-9D49-65BC1943B8B7}"/>
              </a:ext>
            </a:extLst>
          </p:cNvPr>
          <p:cNvSpPr txBox="1"/>
          <p:nvPr/>
        </p:nvSpPr>
        <p:spPr>
          <a:xfrm rot="16200000">
            <a:off x="5047289" y="5497122"/>
            <a:ext cx="146855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Data Layer</a:t>
            </a:r>
          </a:p>
        </p:txBody>
      </p:sp>
      <p:sp>
        <p:nvSpPr>
          <p:cNvPr id="156" name="TextBox 155">
            <a:extLst>
              <a:ext uri="{FF2B5EF4-FFF2-40B4-BE49-F238E27FC236}">
                <a16:creationId xmlns:a16="http://schemas.microsoft.com/office/drawing/2014/main" id="{387D17D9-227E-C74E-931E-DA44A40F5BE3}"/>
              </a:ext>
            </a:extLst>
          </p:cNvPr>
          <p:cNvSpPr txBox="1"/>
          <p:nvPr/>
        </p:nvSpPr>
        <p:spPr>
          <a:xfrm rot="16200000">
            <a:off x="4233730" y="3002132"/>
            <a:ext cx="304126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Business Layer</a:t>
            </a:r>
          </a:p>
        </p:txBody>
      </p:sp>
      <p:grpSp>
        <p:nvGrpSpPr>
          <p:cNvPr id="3" name="Group 2">
            <a:extLst>
              <a:ext uri="{FF2B5EF4-FFF2-40B4-BE49-F238E27FC236}">
                <a16:creationId xmlns:a16="http://schemas.microsoft.com/office/drawing/2014/main" id="{CD4E3BF5-90E0-44A3-BD9B-642F81181EBB}"/>
              </a:ext>
            </a:extLst>
          </p:cNvPr>
          <p:cNvGrpSpPr/>
          <p:nvPr/>
        </p:nvGrpSpPr>
        <p:grpSpPr>
          <a:xfrm>
            <a:off x="7138378" y="3618124"/>
            <a:ext cx="4920887" cy="2114979"/>
            <a:chOff x="6504197" y="2945248"/>
            <a:chExt cx="4920887" cy="2114979"/>
          </a:xfrm>
        </p:grpSpPr>
        <p:cxnSp>
          <p:nvCxnSpPr>
            <p:cNvPr id="139" name="Straight Arrow Connector 138">
              <a:extLst>
                <a:ext uri="{FF2B5EF4-FFF2-40B4-BE49-F238E27FC236}">
                  <a16:creationId xmlns:a16="http://schemas.microsoft.com/office/drawing/2014/main" id="{E96051F9-C03E-494F-9EED-4505313CB07B}"/>
                </a:ext>
              </a:extLst>
            </p:cNvPr>
            <p:cNvCxnSpPr>
              <a:stCxn id="118" idx="2"/>
              <a:endCxn id="132" idx="0"/>
            </p:cNvCxnSpPr>
            <p:nvPr/>
          </p:nvCxnSpPr>
          <p:spPr>
            <a:xfrm>
              <a:off x="6504197" y="2945248"/>
              <a:ext cx="0" cy="1677657"/>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10254B5-4F67-C848-BA97-1636FE096D62}"/>
                </a:ext>
              </a:extLst>
            </p:cNvPr>
            <p:cNvCxnSpPr>
              <a:cxnSpLocks/>
              <a:stCxn id="110" idx="2"/>
              <a:endCxn id="130" idx="0"/>
            </p:cNvCxnSpPr>
            <p:nvPr/>
          </p:nvCxnSpPr>
          <p:spPr>
            <a:xfrm>
              <a:off x="7936255" y="2947789"/>
              <a:ext cx="1277" cy="1675115"/>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0E46C001-634F-2C49-87BE-EF0581CC7CE2}"/>
                </a:ext>
              </a:extLst>
            </p:cNvPr>
            <p:cNvCxnSpPr>
              <a:cxnSpLocks/>
              <a:stCxn id="114" idx="2"/>
              <a:endCxn id="128" idx="0"/>
            </p:cNvCxnSpPr>
            <p:nvPr/>
          </p:nvCxnSpPr>
          <p:spPr>
            <a:xfrm flipH="1">
              <a:off x="9359903" y="2947789"/>
              <a:ext cx="3676" cy="1675115"/>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4492EAD-9B88-A042-B77B-4CB2BF89F6EB}"/>
                </a:ext>
              </a:extLst>
            </p:cNvPr>
            <p:cNvCxnSpPr>
              <a:cxnSpLocks/>
              <a:stCxn id="120" idx="2"/>
            </p:cNvCxnSpPr>
            <p:nvPr/>
          </p:nvCxnSpPr>
          <p:spPr>
            <a:xfrm>
              <a:off x="11425084" y="3380874"/>
              <a:ext cx="0" cy="1679353"/>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45BBEA6-7814-FD4E-9B99-D1268A90207D}"/>
                </a:ext>
              </a:extLst>
            </p:cNvPr>
            <p:cNvSpPr txBox="1"/>
            <p:nvPr/>
          </p:nvSpPr>
          <p:spPr>
            <a:xfrm>
              <a:off x="10976330" y="4841207"/>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sp>
          <p:nvSpPr>
            <p:cNvPr id="111" name="TextBox 110">
              <a:extLst>
                <a:ext uri="{FF2B5EF4-FFF2-40B4-BE49-F238E27FC236}">
                  <a16:creationId xmlns:a16="http://schemas.microsoft.com/office/drawing/2014/main" id="{A05C385C-3322-4B39-BFDD-4E8052857BC3}"/>
                </a:ext>
              </a:extLst>
            </p:cNvPr>
            <p:cNvSpPr txBox="1"/>
            <p:nvPr/>
          </p:nvSpPr>
          <p:spPr>
            <a:xfrm>
              <a:off x="9499598" y="4841207"/>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sp>
          <p:nvSpPr>
            <p:cNvPr id="116" name="TextBox 115">
              <a:extLst>
                <a:ext uri="{FF2B5EF4-FFF2-40B4-BE49-F238E27FC236}">
                  <a16:creationId xmlns:a16="http://schemas.microsoft.com/office/drawing/2014/main" id="{C1ECF402-553D-40E7-B8A7-12247C08A701}"/>
                </a:ext>
              </a:extLst>
            </p:cNvPr>
            <p:cNvSpPr txBox="1"/>
            <p:nvPr/>
          </p:nvSpPr>
          <p:spPr>
            <a:xfrm>
              <a:off x="7518135" y="4813845"/>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sp>
          <p:nvSpPr>
            <p:cNvPr id="145" name="TextBox 144">
              <a:extLst>
                <a:ext uri="{FF2B5EF4-FFF2-40B4-BE49-F238E27FC236}">
                  <a16:creationId xmlns:a16="http://schemas.microsoft.com/office/drawing/2014/main" id="{785895EB-2F4F-4787-9EBD-9EE88E5316E2}"/>
                </a:ext>
              </a:extLst>
            </p:cNvPr>
            <p:cNvSpPr txBox="1"/>
            <p:nvPr/>
          </p:nvSpPr>
          <p:spPr>
            <a:xfrm>
              <a:off x="6630547" y="4813845"/>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grpSp>
      <p:grpSp>
        <p:nvGrpSpPr>
          <p:cNvPr id="6" name="Group 5">
            <a:extLst>
              <a:ext uri="{FF2B5EF4-FFF2-40B4-BE49-F238E27FC236}">
                <a16:creationId xmlns:a16="http://schemas.microsoft.com/office/drawing/2014/main" id="{988F709F-A9C8-4D4C-A013-30F474C37B37}"/>
              </a:ext>
            </a:extLst>
          </p:cNvPr>
          <p:cNvGrpSpPr/>
          <p:nvPr/>
        </p:nvGrpSpPr>
        <p:grpSpPr>
          <a:xfrm>
            <a:off x="8146334" y="3862858"/>
            <a:ext cx="1305859" cy="2199043"/>
            <a:chOff x="7539278" y="3758814"/>
            <a:chExt cx="1305859" cy="2199043"/>
          </a:xfrm>
          <a:effectLst/>
        </p:grpSpPr>
        <p:grpSp>
          <p:nvGrpSpPr>
            <p:cNvPr id="135" name="Group 134">
              <a:extLst>
                <a:ext uri="{FF2B5EF4-FFF2-40B4-BE49-F238E27FC236}">
                  <a16:creationId xmlns:a16="http://schemas.microsoft.com/office/drawing/2014/main" id="{9DAB7BCC-642A-B442-8605-7FF55E7820EC}"/>
                </a:ext>
              </a:extLst>
            </p:cNvPr>
            <p:cNvGrpSpPr/>
            <p:nvPr/>
          </p:nvGrpSpPr>
          <p:grpSpPr>
            <a:xfrm>
              <a:off x="7539278" y="5371736"/>
              <a:ext cx="1137764" cy="586121"/>
              <a:chOff x="3561288" y="4162906"/>
              <a:chExt cx="1137764" cy="586121"/>
            </a:xfrm>
          </p:grpSpPr>
          <p:sp>
            <p:nvSpPr>
              <p:cNvPr id="136" name="Rectangle 135">
                <a:extLst>
                  <a:ext uri="{FF2B5EF4-FFF2-40B4-BE49-F238E27FC236}">
                    <a16:creationId xmlns:a16="http://schemas.microsoft.com/office/drawing/2014/main" id="{6BCD3FC0-7ACB-D641-9F50-AF7D93941362}"/>
                  </a:ext>
                </a:extLst>
              </p:cNvPr>
              <p:cNvSpPr/>
              <p:nvPr/>
            </p:nvSpPr>
            <p:spPr bwMode="gray">
              <a:xfrm>
                <a:off x="3561288" y="4162906"/>
                <a:ext cx="1137764" cy="586121"/>
              </a:xfrm>
              <a:prstGeom prst="rect">
                <a:avLst/>
              </a:prstGeom>
              <a:solidFill>
                <a:schemeClr val="bg2">
                  <a:lumMod val="50000"/>
                </a:schemeClr>
              </a:solidFill>
              <a:ln w="12700" algn="ctr">
                <a:solidFill>
                  <a:schemeClr val="bg1"/>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Sales</a:t>
                </a:r>
                <a:br>
                  <a:rPr lang="de-DE" sz="1100" b="1" kern="0" dirty="0">
                    <a:ea typeface="Arial Unicode MS" pitchFamily="34" charset="-128"/>
                  </a:rPr>
                </a:br>
                <a:r>
                  <a:rPr lang="de-DE" sz="1100" b="1" kern="0" dirty="0">
                    <a:ea typeface="Arial Unicode MS" pitchFamily="34" charset="-128"/>
                  </a:rPr>
                  <a:t>pipeline</a:t>
                </a:r>
                <a:br>
                  <a:rPr lang="de-DE" sz="1100" b="1" kern="0" dirty="0">
                    <a:ea typeface="Arial Unicode MS" pitchFamily="34" charset="-128"/>
                  </a:rPr>
                </a:br>
                <a:r>
                  <a:rPr lang="de-DE" sz="1100" b="1" kern="0" dirty="0">
                    <a:ea typeface="Arial Unicode MS" pitchFamily="34" charset="-128"/>
                  </a:rPr>
                  <a:t>view</a:t>
                </a:r>
              </a:p>
            </p:txBody>
          </p:sp>
          <p:pic>
            <p:nvPicPr>
              <p:cNvPr id="137" name="Graphic 136" descr="Table">
                <a:extLst>
                  <a:ext uri="{FF2B5EF4-FFF2-40B4-BE49-F238E27FC236}">
                    <a16:creationId xmlns:a16="http://schemas.microsoft.com/office/drawing/2014/main" id="{7D9927FA-CF47-F445-A064-F628072F7B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0251" y="4162906"/>
                <a:ext cx="360000" cy="360000"/>
              </a:xfrm>
              <a:prstGeom prst="rect">
                <a:avLst/>
              </a:prstGeom>
              <a:effectLst/>
            </p:spPr>
          </p:pic>
        </p:grpSp>
        <p:cxnSp>
          <p:nvCxnSpPr>
            <p:cNvPr id="144" name="Elbow Connector 143">
              <a:extLst>
                <a:ext uri="{FF2B5EF4-FFF2-40B4-BE49-F238E27FC236}">
                  <a16:creationId xmlns:a16="http://schemas.microsoft.com/office/drawing/2014/main" id="{6755FEB2-1B90-0442-A9E2-DF24DF8ECAB9}"/>
                </a:ext>
              </a:extLst>
            </p:cNvPr>
            <p:cNvCxnSpPr>
              <a:cxnSpLocks/>
            </p:cNvCxnSpPr>
            <p:nvPr/>
          </p:nvCxnSpPr>
          <p:spPr>
            <a:xfrm rot="16200000" flipH="1">
              <a:off x="7146410" y="4575784"/>
              <a:ext cx="1855114" cy="221173"/>
            </a:xfrm>
            <a:prstGeom prst="bentConnector3">
              <a:avLst>
                <a:gd name="adj1" fmla="val 50000"/>
              </a:avLst>
            </a:prstGeom>
            <a:ln w="25400">
              <a:solidFill>
                <a:schemeClr val="tx2">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B7381081-3511-497A-AED8-76078F027C8B}"/>
                </a:ext>
              </a:extLst>
            </p:cNvPr>
            <p:cNvSpPr txBox="1"/>
            <p:nvPr/>
          </p:nvSpPr>
          <p:spPr>
            <a:xfrm>
              <a:off x="8338588" y="4822768"/>
              <a:ext cx="5065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remap</a:t>
              </a:r>
            </a:p>
          </p:txBody>
        </p:sp>
      </p:grpSp>
      <p:grpSp>
        <p:nvGrpSpPr>
          <p:cNvPr id="103" name="Group 102">
            <a:extLst>
              <a:ext uri="{FF2B5EF4-FFF2-40B4-BE49-F238E27FC236}">
                <a16:creationId xmlns:a16="http://schemas.microsoft.com/office/drawing/2014/main" id="{52EF7435-E027-CE45-9DAF-47EFFF46129C}"/>
              </a:ext>
            </a:extLst>
          </p:cNvPr>
          <p:cNvGrpSpPr/>
          <p:nvPr/>
        </p:nvGrpSpPr>
        <p:grpSpPr>
          <a:xfrm>
            <a:off x="8833984" y="3456625"/>
            <a:ext cx="1453336" cy="1053748"/>
            <a:chOff x="5531510" y="2375252"/>
            <a:chExt cx="1453336" cy="1053748"/>
          </a:xfrm>
        </p:grpSpPr>
        <p:cxnSp>
          <p:nvCxnSpPr>
            <p:cNvPr id="104" name="Connector: Elbow 95">
              <a:extLst>
                <a:ext uri="{FF2B5EF4-FFF2-40B4-BE49-F238E27FC236}">
                  <a16:creationId xmlns:a16="http://schemas.microsoft.com/office/drawing/2014/main" id="{6CD53D6C-2EE5-1A41-9250-5D98EF6E7CD2}"/>
                </a:ext>
              </a:extLst>
            </p:cNvPr>
            <p:cNvCxnSpPr>
              <a:cxnSpLocks/>
              <a:stCxn id="107" idx="3"/>
            </p:cNvCxnSpPr>
            <p:nvPr/>
          </p:nvCxnSpPr>
          <p:spPr>
            <a:xfrm flipV="1">
              <a:off x="6844772" y="2406556"/>
              <a:ext cx="140074" cy="729384"/>
            </a:xfrm>
            <a:prstGeom prst="bentConnector2">
              <a:avLst/>
            </a:prstGeom>
            <a:ln w="25400">
              <a:solidFill>
                <a:schemeClr val="accent5"/>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Connector: Elbow 95">
              <a:extLst>
                <a:ext uri="{FF2B5EF4-FFF2-40B4-BE49-F238E27FC236}">
                  <a16:creationId xmlns:a16="http://schemas.microsoft.com/office/drawing/2014/main" id="{56CFDEBE-5137-3B41-8E0F-5EC56BD59A62}"/>
                </a:ext>
              </a:extLst>
            </p:cNvPr>
            <p:cNvCxnSpPr>
              <a:cxnSpLocks/>
              <a:stCxn id="107" idx="1"/>
            </p:cNvCxnSpPr>
            <p:nvPr/>
          </p:nvCxnSpPr>
          <p:spPr>
            <a:xfrm rot="10800000">
              <a:off x="5531510" y="2375252"/>
              <a:ext cx="175498" cy="760689"/>
            </a:xfrm>
            <a:prstGeom prst="bentConnector2">
              <a:avLst/>
            </a:prstGeom>
            <a:ln w="25400">
              <a:solidFill>
                <a:schemeClr val="accent5"/>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B8069FF5-BBB3-6547-991F-5BD9176FD693}"/>
                </a:ext>
              </a:extLst>
            </p:cNvPr>
            <p:cNvSpPr/>
            <p:nvPr/>
          </p:nvSpPr>
          <p:spPr bwMode="gray">
            <a:xfrm>
              <a:off x="5707008" y="2842879"/>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lang="de-DE" sz="1100" b="1" kern="0" dirty="0">
                  <a:ea typeface="Arial Unicode MS" pitchFamily="34" charset="-128"/>
                  <a:cs typeface="Arial Unicode MS" pitchFamily="34" charset="-128"/>
                </a:rPr>
                <a:t>Auth.</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scenario</a:t>
              </a:r>
              <a:br>
                <a:rPr lang="de-DE" sz="1100" b="1" kern="0" dirty="0">
                  <a:ea typeface="Arial Unicode MS" pitchFamily="34" charset="-128"/>
                  <a:cs typeface="Arial Unicode MS" pitchFamily="34" charset="-128"/>
                </a:rPr>
              </a:br>
              <a:r>
                <a:rPr lang="de-DE" sz="800" kern="0" dirty="0">
                  <a:ea typeface="Arial Unicode MS" pitchFamily="34" charset="-128"/>
                  <a:cs typeface="Arial Unicode MS" pitchFamily="34" charset="-128"/>
                </a:rPr>
                <a:t>Product responsibility</a:t>
              </a:r>
              <a:endParaRPr lang="de-DE" sz="1100" b="1" kern="0" dirty="0">
                <a:ea typeface="Arial Unicode MS" pitchFamily="34" charset="-128"/>
                <a:cs typeface="Arial Unicode MS" pitchFamily="34" charset="-128"/>
              </a:endParaRPr>
            </a:p>
          </p:txBody>
        </p:sp>
      </p:grpSp>
      <p:grpSp>
        <p:nvGrpSpPr>
          <p:cNvPr id="146" name="Group 145">
            <a:extLst>
              <a:ext uri="{FF2B5EF4-FFF2-40B4-BE49-F238E27FC236}">
                <a16:creationId xmlns:a16="http://schemas.microsoft.com/office/drawing/2014/main" id="{F1D8E721-150C-2947-B9A2-52CDDE295CFD}"/>
              </a:ext>
            </a:extLst>
          </p:cNvPr>
          <p:cNvGrpSpPr/>
          <p:nvPr/>
        </p:nvGrpSpPr>
        <p:grpSpPr>
          <a:xfrm>
            <a:off x="6892840" y="3430242"/>
            <a:ext cx="1287250" cy="1068250"/>
            <a:chOff x="4136638" y="2350931"/>
            <a:chExt cx="1287250" cy="1068250"/>
          </a:xfrm>
        </p:grpSpPr>
        <p:sp>
          <p:nvSpPr>
            <p:cNvPr id="149" name="Rectangle 148">
              <a:extLst>
                <a:ext uri="{FF2B5EF4-FFF2-40B4-BE49-F238E27FC236}">
                  <a16:creationId xmlns:a16="http://schemas.microsoft.com/office/drawing/2014/main" id="{30AECC2C-CFDB-F049-BCF2-D5931EF5AA6F}"/>
                </a:ext>
              </a:extLst>
            </p:cNvPr>
            <p:cNvSpPr/>
            <p:nvPr/>
          </p:nvSpPr>
          <p:spPr bwMode="gray">
            <a:xfrm>
              <a:off x="4286124" y="2833060"/>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Product</a:t>
              </a:r>
              <a:br>
                <a:rPr kumimoji="0" lang="de-DE" sz="1100" b="1" i="0" u="none" strike="noStrike" kern="0" cap="none" spc="0" normalizeH="0" baseline="0" noProof="0" dirty="0">
                  <a:ln>
                    <a:noFill/>
                  </a:ln>
                  <a:effectLst/>
                  <a:uLnTx/>
                  <a:uFillTx/>
                  <a:ea typeface="Arial Unicode MS" pitchFamily="34" charset="-128"/>
                  <a:cs typeface="Arial Unicode MS" pitchFamily="34" charset="-128"/>
                </a:rPr>
              </a:br>
              <a:r>
                <a:rPr kumimoji="0" lang="de-DE" sz="1100" b="1" i="0" u="none" strike="noStrike" kern="0" cap="none" spc="0" normalizeH="0" baseline="0" noProof="0" dirty="0">
                  <a:ln>
                    <a:noFill/>
                  </a:ln>
                  <a:effectLst/>
                  <a:uLnTx/>
                  <a:uFillTx/>
                  <a:ea typeface="Arial Unicode MS" pitchFamily="34" charset="-128"/>
                  <a:cs typeface="Arial Unicode MS" pitchFamily="34" charset="-128"/>
                </a:rPr>
                <a:t>hierarchy</a:t>
              </a:r>
            </a:p>
          </p:txBody>
        </p:sp>
        <p:cxnSp>
          <p:nvCxnSpPr>
            <p:cNvPr id="148" name="Elbow Connector 147">
              <a:extLst>
                <a:ext uri="{FF2B5EF4-FFF2-40B4-BE49-F238E27FC236}">
                  <a16:creationId xmlns:a16="http://schemas.microsoft.com/office/drawing/2014/main" id="{0D89F884-2BBE-8C42-A338-C72E13D5232B}"/>
                </a:ext>
              </a:extLst>
            </p:cNvPr>
            <p:cNvCxnSpPr>
              <a:cxnSpLocks/>
              <a:endCxn id="149" idx="1"/>
            </p:cNvCxnSpPr>
            <p:nvPr/>
          </p:nvCxnSpPr>
          <p:spPr>
            <a:xfrm rot="16200000" flipH="1">
              <a:off x="3823786" y="2663783"/>
              <a:ext cx="775190" cy="149486"/>
            </a:xfrm>
            <a:prstGeom prst="bentConnector2">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0" name="Rectangle 109">
            <a:extLst>
              <a:ext uri="{FF2B5EF4-FFF2-40B4-BE49-F238E27FC236}">
                <a16:creationId xmlns:a16="http://schemas.microsoft.com/office/drawing/2014/main" id="{4FA39ABB-BD70-5148-B0F3-302033195512}"/>
              </a:ext>
            </a:extLst>
          </p:cNvPr>
          <p:cNvSpPr/>
          <p:nvPr/>
        </p:nvSpPr>
        <p:spPr bwMode="gray">
          <a:xfrm>
            <a:off x="8001554" y="3034544"/>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Sales</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pipeline</a:t>
            </a:r>
            <a:endParaRPr kumimoji="0" lang="de-DE" sz="11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0424AB05-FD34-C543-B77E-244419688855}"/>
              </a:ext>
            </a:extLst>
          </p:cNvPr>
          <p:cNvSpPr/>
          <p:nvPr/>
        </p:nvSpPr>
        <p:spPr bwMode="gray">
          <a:xfrm>
            <a:off x="9428878" y="3034544"/>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Sales</a:t>
            </a:r>
            <a:br>
              <a:rPr kumimoji="0" lang="de-DE" sz="1100" b="1" i="0" u="none" strike="noStrike" kern="0" cap="none" spc="0" normalizeH="0" baseline="0" noProof="0" dirty="0">
                <a:ln>
                  <a:noFill/>
                </a:ln>
                <a:effectLst/>
                <a:uLnTx/>
                <a:uFillTx/>
                <a:ea typeface="Arial Unicode MS" pitchFamily="34" charset="-128"/>
                <a:cs typeface="Arial Unicode MS" pitchFamily="34" charset="-128"/>
              </a:rPr>
            </a:br>
            <a:r>
              <a:rPr kumimoji="0" lang="de-DE" sz="1100" b="1" i="0" u="none" strike="noStrike" kern="0" cap="none" spc="0" normalizeH="0" baseline="0" noProof="0" dirty="0">
                <a:ln>
                  <a:noFill/>
                </a:ln>
                <a:effectLst/>
                <a:uLnTx/>
                <a:uFillTx/>
                <a:ea typeface="Arial Unicode MS" pitchFamily="34" charset="-128"/>
                <a:cs typeface="Arial Unicode MS" pitchFamily="34" charset="-128"/>
              </a:rPr>
              <a:t>quota</a:t>
            </a:r>
          </a:p>
        </p:txBody>
      </p:sp>
      <p:sp>
        <p:nvSpPr>
          <p:cNvPr id="118" name="Rectangle 117">
            <a:extLst>
              <a:ext uri="{FF2B5EF4-FFF2-40B4-BE49-F238E27FC236}">
                <a16:creationId xmlns:a16="http://schemas.microsoft.com/office/drawing/2014/main" id="{0CE28650-7000-5441-909B-70CF1482ABB9}"/>
              </a:ext>
            </a:extLst>
          </p:cNvPr>
          <p:cNvSpPr/>
          <p:nvPr/>
        </p:nvSpPr>
        <p:spPr bwMode="gray">
          <a:xfrm>
            <a:off x="6569496" y="3032003"/>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err="1">
                <a:ln>
                  <a:noFill/>
                </a:ln>
                <a:effectLst/>
                <a:uLnTx/>
                <a:uFillTx/>
                <a:ea typeface="Arial Unicode MS" pitchFamily="34" charset="-128"/>
                <a:cs typeface="Arial Unicode MS" pitchFamily="34" charset="-128"/>
              </a:rPr>
              <a:t>Product</a:t>
            </a:r>
            <a:endParaRPr kumimoji="0" lang="de-DE" sz="1100" b="1" i="0" u="none" strike="noStrike" kern="0" cap="none" spc="0" normalizeH="0" baseline="0" noProof="0">
              <a:ln>
                <a:noFill/>
              </a:ln>
              <a:effectLst/>
              <a:uLnTx/>
              <a:uFillTx/>
              <a:ea typeface="Arial Unicode MS" pitchFamily="34" charset="-128"/>
              <a:cs typeface="Arial Unicode MS" pitchFamily="34" charset="-128"/>
            </a:endParaRPr>
          </a:p>
        </p:txBody>
      </p:sp>
      <p:pic>
        <p:nvPicPr>
          <p:cNvPr id="78" name="Grafik 77">
            <a:extLst>
              <a:ext uri="{FF2B5EF4-FFF2-40B4-BE49-F238E27FC236}">
                <a16:creationId xmlns:a16="http://schemas.microsoft.com/office/drawing/2014/main" id="{620ACC44-9E6A-49BA-97EC-0DCC4420EAD5}"/>
              </a:ext>
            </a:extLst>
          </p:cNvPr>
          <p:cNvPicPr>
            <a:picLocks noChangeAspect="1"/>
          </p:cNvPicPr>
          <p:nvPr/>
        </p:nvPicPr>
        <p:blipFill>
          <a:blip r:embed="rId9"/>
          <a:stretch>
            <a:fillRect/>
          </a:stretch>
        </p:blipFill>
        <p:spPr>
          <a:xfrm>
            <a:off x="8746001" y="3007097"/>
            <a:ext cx="377250" cy="377250"/>
          </a:xfrm>
          <a:prstGeom prst="rect">
            <a:avLst/>
          </a:prstGeom>
        </p:spPr>
      </p:pic>
      <p:pic>
        <p:nvPicPr>
          <p:cNvPr id="79" name="Grafik 78">
            <a:extLst>
              <a:ext uri="{FF2B5EF4-FFF2-40B4-BE49-F238E27FC236}">
                <a16:creationId xmlns:a16="http://schemas.microsoft.com/office/drawing/2014/main" id="{27E3CADF-AB17-4D1A-AF27-0562C29D0BFA}"/>
              </a:ext>
            </a:extLst>
          </p:cNvPr>
          <p:cNvPicPr>
            <a:picLocks noChangeAspect="1"/>
          </p:cNvPicPr>
          <p:nvPr/>
        </p:nvPicPr>
        <p:blipFill>
          <a:blip r:embed="rId10"/>
          <a:stretch>
            <a:fillRect/>
          </a:stretch>
        </p:blipFill>
        <p:spPr>
          <a:xfrm rot="13500000">
            <a:off x="10239566" y="3054382"/>
            <a:ext cx="293004" cy="293004"/>
          </a:xfrm>
          <a:prstGeom prst="rect">
            <a:avLst/>
          </a:prstGeom>
        </p:spPr>
      </p:pic>
      <p:pic>
        <p:nvPicPr>
          <p:cNvPr id="7" name="Grafik 6">
            <a:extLst>
              <a:ext uri="{FF2B5EF4-FFF2-40B4-BE49-F238E27FC236}">
                <a16:creationId xmlns:a16="http://schemas.microsoft.com/office/drawing/2014/main" id="{FD78E5B2-BFC6-49E7-AAD6-63F831E0711E}"/>
              </a:ext>
            </a:extLst>
          </p:cNvPr>
          <p:cNvPicPr>
            <a:picLocks noChangeAspect="1"/>
          </p:cNvPicPr>
          <p:nvPr/>
        </p:nvPicPr>
        <p:blipFill>
          <a:blip r:embed="rId11"/>
          <a:stretch>
            <a:fillRect/>
          </a:stretch>
        </p:blipFill>
        <p:spPr>
          <a:xfrm>
            <a:off x="7369326" y="3053143"/>
            <a:ext cx="285666" cy="285666"/>
          </a:xfrm>
          <a:prstGeom prst="rect">
            <a:avLst/>
          </a:prstGeom>
        </p:spPr>
      </p:pic>
      <p:pic>
        <p:nvPicPr>
          <p:cNvPr id="9" name="Grafik 8">
            <a:extLst>
              <a:ext uri="{FF2B5EF4-FFF2-40B4-BE49-F238E27FC236}">
                <a16:creationId xmlns:a16="http://schemas.microsoft.com/office/drawing/2014/main" id="{8F6D66F1-06CE-4589-AE12-3D66568B7A2B}"/>
              </a:ext>
            </a:extLst>
          </p:cNvPr>
          <p:cNvPicPr>
            <a:picLocks noChangeAspect="1"/>
          </p:cNvPicPr>
          <p:nvPr/>
        </p:nvPicPr>
        <p:blipFill>
          <a:blip r:embed="rId12"/>
          <a:stretch>
            <a:fillRect/>
          </a:stretch>
        </p:blipFill>
        <p:spPr>
          <a:xfrm>
            <a:off x="11572990" y="3021536"/>
            <a:ext cx="405897" cy="405897"/>
          </a:xfrm>
          <a:prstGeom prst="rect">
            <a:avLst/>
          </a:prstGeom>
        </p:spPr>
      </p:pic>
      <p:pic>
        <p:nvPicPr>
          <p:cNvPr id="11" name="Grafik 10">
            <a:extLst>
              <a:ext uri="{FF2B5EF4-FFF2-40B4-BE49-F238E27FC236}">
                <a16:creationId xmlns:a16="http://schemas.microsoft.com/office/drawing/2014/main" id="{77A65CC5-EA3E-4ECD-86F2-4A51019A6A53}"/>
              </a:ext>
            </a:extLst>
          </p:cNvPr>
          <p:cNvPicPr>
            <a:picLocks noChangeAspect="1"/>
          </p:cNvPicPr>
          <p:nvPr/>
        </p:nvPicPr>
        <p:blipFill>
          <a:blip r:embed="rId13"/>
          <a:stretch>
            <a:fillRect/>
          </a:stretch>
        </p:blipFill>
        <p:spPr>
          <a:xfrm>
            <a:off x="9819611" y="3945895"/>
            <a:ext cx="313594" cy="313594"/>
          </a:xfrm>
          <a:prstGeom prst="rect">
            <a:avLst/>
          </a:prstGeom>
        </p:spPr>
      </p:pic>
      <p:pic>
        <p:nvPicPr>
          <p:cNvPr id="13" name="Grafik 12">
            <a:extLst>
              <a:ext uri="{FF2B5EF4-FFF2-40B4-BE49-F238E27FC236}">
                <a16:creationId xmlns:a16="http://schemas.microsoft.com/office/drawing/2014/main" id="{9F9998B5-28C3-4744-9E25-75660077279F}"/>
              </a:ext>
            </a:extLst>
          </p:cNvPr>
          <p:cNvPicPr>
            <a:picLocks noChangeAspect="1"/>
          </p:cNvPicPr>
          <p:nvPr/>
        </p:nvPicPr>
        <p:blipFill>
          <a:blip r:embed="rId14"/>
          <a:stretch>
            <a:fillRect/>
          </a:stretch>
        </p:blipFill>
        <p:spPr>
          <a:xfrm>
            <a:off x="7812721" y="3890592"/>
            <a:ext cx="395920" cy="395920"/>
          </a:xfrm>
          <a:prstGeom prst="rect">
            <a:avLst/>
          </a:prstGeom>
        </p:spPr>
      </p:pic>
      <p:pic>
        <p:nvPicPr>
          <p:cNvPr id="15" name="Grafik 14">
            <a:extLst>
              <a:ext uri="{FF2B5EF4-FFF2-40B4-BE49-F238E27FC236}">
                <a16:creationId xmlns:a16="http://schemas.microsoft.com/office/drawing/2014/main" id="{F8F2D7E3-0C86-454B-9C0F-22FD151118BF}"/>
              </a:ext>
            </a:extLst>
          </p:cNvPr>
          <p:cNvPicPr>
            <a:picLocks noChangeAspect="1"/>
          </p:cNvPicPr>
          <p:nvPr/>
        </p:nvPicPr>
        <p:blipFill>
          <a:blip r:embed="rId15"/>
          <a:stretch>
            <a:fillRect/>
          </a:stretch>
        </p:blipFill>
        <p:spPr>
          <a:xfrm>
            <a:off x="8004811" y="2148287"/>
            <a:ext cx="383284" cy="383284"/>
          </a:xfrm>
          <a:prstGeom prst="rect">
            <a:avLst/>
          </a:prstGeom>
        </p:spPr>
      </p:pic>
      <p:pic>
        <p:nvPicPr>
          <p:cNvPr id="90" name="Grafik 89">
            <a:extLst>
              <a:ext uri="{FF2B5EF4-FFF2-40B4-BE49-F238E27FC236}">
                <a16:creationId xmlns:a16="http://schemas.microsoft.com/office/drawing/2014/main" id="{2634AA22-611C-46B2-BA20-F338C80EF8CC}"/>
              </a:ext>
            </a:extLst>
          </p:cNvPr>
          <p:cNvPicPr>
            <a:picLocks noChangeAspect="1"/>
          </p:cNvPicPr>
          <p:nvPr/>
        </p:nvPicPr>
        <p:blipFill>
          <a:blip r:embed="rId15"/>
          <a:stretch>
            <a:fillRect/>
          </a:stretch>
        </p:blipFill>
        <p:spPr>
          <a:xfrm>
            <a:off x="9391182" y="1629696"/>
            <a:ext cx="383284" cy="383284"/>
          </a:xfrm>
          <a:prstGeom prst="rect">
            <a:avLst/>
          </a:prstGeom>
        </p:spPr>
      </p:pic>
    </p:spTree>
    <p:extLst>
      <p:ext uri="{BB962C8B-B14F-4D97-AF65-F5344CB8AC3E}">
        <p14:creationId xmlns:p14="http://schemas.microsoft.com/office/powerpoint/2010/main" val="40621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500"/>
                                        <p:tgtEl>
                                          <p:spTgt spid="146"/>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 Placeholder 5">
            <a:extLst>
              <a:ext uri="{FF2B5EF4-FFF2-40B4-BE49-F238E27FC236}">
                <a16:creationId xmlns:a16="http://schemas.microsoft.com/office/drawing/2014/main" id="{42689B4E-12D0-BD49-AA2F-007476D6C006}"/>
              </a:ext>
            </a:extLst>
          </p:cNvPr>
          <p:cNvSpPr>
            <a:spLocks noGrp="1"/>
          </p:cNvSpPr>
          <p:nvPr>
            <p:ph type="body" sz="quarter" idx="10"/>
          </p:nvPr>
        </p:nvSpPr>
        <p:spPr>
          <a:xfrm>
            <a:off x="503999" y="1950894"/>
            <a:ext cx="5336362" cy="4415927"/>
          </a:xfrm>
        </p:spPr>
        <p:txBody>
          <a:bodyPr>
            <a:noAutofit/>
          </a:bodyPr>
          <a:lstStyle/>
          <a:p>
            <a:pPr lvl="1" fontAlgn="base">
              <a:spcBef>
                <a:spcPts val="1200"/>
              </a:spcBef>
              <a:buClr>
                <a:srgbClr val="F0AB00"/>
              </a:buClr>
            </a:pPr>
            <a:r>
              <a:rPr lang="en-US" sz="1600" dirty="0"/>
              <a:t>Encapsulate domain knowledge into business entities </a:t>
            </a:r>
          </a:p>
          <a:p>
            <a:pPr marL="446088" lvl="2" indent="-266700" fontAlgn="base">
              <a:spcBef>
                <a:spcPts val="400"/>
              </a:spcBef>
            </a:pPr>
            <a:r>
              <a:rPr lang="en-US" sz="1600" dirty="0"/>
              <a:t>By mapping complex data models to be represented in business terms</a:t>
            </a:r>
          </a:p>
          <a:p>
            <a:pPr marL="446088" lvl="2" indent="-266700" fontAlgn="base">
              <a:spcBef>
                <a:spcPts val="400"/>
              </a:spcBef>
            </a:pPr>
            <a:r>
              <a:rPr lang="en-US" sz="1600" dirty="0"/>
              <a:t>By specifying contextualized relationships between business entities using associations</a:t>
            </a:r>
          </a:p>
          <a:p>
            <a:pPr marL="446088" lvl="2" indent="-266700" fontAlgn="base">
              <a:spcBef>
                <a:spcPts val="400"/>
              </a:spcBef>
            </a:pPr>
            <a:r>
              <a:rPr lang="en-US" sz="1600" dirty="0"/>
              <a:t>By creating simple calculated and restricted measures</a:t>
            </a:r>
          </a:p>
          <a:p>
            <a:pPr lvl="1" fontAlgn="base">
              <a:spcBef>
                <a:spcPts val="1200"/>
              </a:spcBef>
              <a:buClr>
                <a:srgbClr val="F0AB00"/>
              </a:buClr>
            </a:pPr>
            <a:r>
              <a:rPr lang="en-US" sz="1600" dirty="0"/>
              <a:t>Create independence of the underlying data layer</a:t>
            </a:r>
          </a:p>
          <a:p>
            <a:pPr marL="446088" lvl="2" indent="-266700" fontAlgn="base">
              <a:spcBef>
                <a:spcPts val="400"/>
              </a:spcBef>
            </a:pPr>
            <a:r>
              <a:rPr lang="en-US" sz="1600" dirty="0"/>
              <a:t>By stabilizing usage through versioning for business entities</a:t>
            </a:r>
          </a:p>
          <a:p>
            <a:pPr marL="285750" indent="-228600">
              <a:buClr>
                <a:srgbClr val="0070C0"/>
              </a:buClr>
              <a:buFont typeface="Arial" panose="020B0604020202020204" pitchFamily="34" charset="0"/>
              <a:buChar char="•"/>
            </a:pPr>
            <a:endParaRPr lang="en-US" sz="1000" dirty="0"/>
          </a:p>
          <a:p>
            <a:endParaRPr lang="en-US" sz="2800" dirty="0"/>
          </a:p>
          <a:p>
            <a:endParaRPr lang="en-US" dirty="0"/>
          </a:p>
        </p:txBody>
      </p:sp>
      <p:sp>
        <p:nvSpPr>
          <p:cNvPr id="5" name="Title 4">
            <a:extLst>
              <a:ext uri="{FF2B5EF4-FFF2-40B4-BE49-F238E27FC236}">
                <a16:creationId xmlns:a16="http://schemas.microsoft.com/office/drawing/2014/main" id="{8A001AB9-865E-0440-8BEC-9E97DE10C289}"/>
              </a:ext>
            </a:extLst>
          </p:cNvPr>
          <p:cNvSpPr>
            <a:spLocks noGrp="1"/>
          </p:cNvSpPr>
          <p:nvPr>
            <p:ph type="title"/>
          </p:nvPr>
        </p:nvSpPr>
        <p:spPr>
          <a:xfrm>
            <a:off x="504001" y="504000"/>
            <a:ext cx="11186476" cy="676980"/>
          </a:xfrm>
        </p:spPr>
        <p:txBody>
          <a:bodyPr/>
          <a:lstStyle/>
          <a:p>
            <a:r>
              <a:rPr lang="en-US" sz="2399" dirty="0">
                <a:solidFill>
                  <a:srgbClr val="FFFFFF"/>
                </a:solidFill>
              </a:rPr>
              <a:t>SAP Data Warehouse Cloud</a:t>
            </a:r>
            <a:br>
              <a:rPr lang="en-US" sz="2399" dirty="0">
                <a:solidFill>
                  <a:srgbClr val="FFFFFF"/>
                </a:solidFill>
              </a:rPr>
            </a:br>
            <a:r>
              <a:rPr lang="en-US" sz="2000" dirty="0">
                <a:solidFill>
                  <a:srgbClr val="F0AB00"/>
                </a:solidFill>
              </a:rPr>
              <a:t>Business Entities</a:t>
            </a:r>
            <a:endParaRPr lang="en-US" dirty="0"/>
          </a:p>
        </p:txBody>
      </p:sp>
      <p:grpSp>
        <p:nvGrpSpPr>
          <p:cNvPr id="2" name="Group 1">
            <a:extLst>
              <a:ext uri="{FF2B5EF4-FFF2-40B4-BE49-F238E27FC236}">
                <a16:creationId xmlns:a16="http://schemas.microsoft.com/office/drawing/2014/main" id="{8C2D9D3B-F654-41D0-90D2-6ED2958DFA08}"/>
              </a:ext>
            </a:extLst>
          </p:cNvPr>
          <p:cNvGrpSpPr>
            <a:grpSpLocks noChangeAspect="1"/>
          </p:cNvGrpSpPr>
          <p:nvPr/>
        </p:nvGrpSpPr>
        <p:grpSpPr>
          <a:xfrm>
            <a:off x="5626955" y="1707545"/>
            <a:ext cx="6419388" cy="4000081"/>
            <a:chOff x="4574609" y="1920073"/>
            <a:chExt cx="7114410" cy="4433166"/>
          </a:xfrm>
        </p:grpSpPr>
        <p:pic>
          <p:nvPicPr>
            <p:cNvPr id="3" name="Picture 2">
              <a:extLst>
                <a:ext uri="{FF2B5EF4-FFF2-40B4-BE49-F238E27FC236}">
                  <a16:creationId xmlns:a16="http://schemas.microsoft.com/office/drawing/2014/main" id="{72154966-D372-6546-9CDD-E69FB34DF0FB}"/>
                </a:ext>
              </a:extLst>
            </p:cNvPr>
            <p:cNvPicPr>
              <a:picLocks noChangeAspect="1"/>
            </p:cNvPicPr>
            <p:nvPr/>
          </p:nvPicPr>
          <p:blipFill>
            <a:blip r:embed="rId3"/>
            <a:srcRect/>
            <a:stretch/>
          </p:blipFill>
          <p:spPr>
            <a:xfrm>
              <a:off x="5643333" y="2289659"/>
              <a:ext cx="5162904" cy="2904133"/>
            </a:xfrm>
            <a:prstGeom prst="rect">
              <a:avLst/>
            </a:prstGeom>
          </p:spPr>
        </p:pic>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pic>
          <p:nvPicPr>
            <p:cNvPr id="76" name="Picture 75" descr="laptop.png">
              <a:extLst>
                <a:ext uri="{FF2B5EF4-FFF2-40B4-BE49-F238E27FC236}">
                  <a16:creationId xmlns:a16="http://schemas.microsoft.com/office/drawing/2014/main" id="{B572ACF1-B7E4-4848-B46C-385E1A498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4574609" y="2057323"/>
              <a:ext cx="7106400" cy="3747213"/>
            </a:xfrm>
            <a:prstGeom prst="rect">
              <a:avLst/>
            </a:prstGeom>
          </p:spPr>
        </p:pic>
      </p:grpSp>
    </p:spTree>
    <p:extLst>
      <p:ext uri="{BB962C8B-B14F-4D97-AF65-F5344CB8AC3E}">
        <p14:creationId xmlns:p14="http://schemas.microsoft.com/office/powerpoint/2010/main" val="83236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 Placeholder 5">
            <a:extLst>
              <a:ext uri="{FF2B5EF4-FFF2-40B4-BE49-F238E27FC236}">
                <a16:creationId xmlns:a16="http://schemas.microsoft.com/office/drawing/2014/main" id="{42689B4E-12D0-BD49-AA2F-007476D6C006}"/>
              </a:ext>
            </a:extLst>
          </p:cNvPr>
          <p:cNvSpPr>
            <a:spLocks noGrp="1"/>
          </p:cNvSpPr>
          <p:nvPr>
            <p:ph type="body" sz="quarter" idx="10"/>
          </p:nvPr>
        </p:nvSpPr>
        <p:spPr>
          <a:xfrm>
            <a:off x="504000" y="1620000"/>
            <a:ext cx="4713097" cy="4716000"/>
          </a:xfrm>
        </p:spPr>
        <p:txBody>
          <a:bodyPr>
            <a:noAutofit/>
          </a:bodyPr>
          <a:lstStyle/>
          <a:p>
            <a:pPr lvl="1" fontAlgn="base">
              <a:spcBef>
                <a:spcPts val="1200"/>
              </a:spcBef>
              <a:buClr>
                <a:srgbClr val="F0AB00"/>
              </a:buClr>
            </a:pPr>
            <a:r>
              <a:rPr lang="en-US" sz="1600" b="1" dirty="0"/>
              <a:t>Pick up</a:t>
            </a:r>
            <a:r>
              <a:rPr lang="en-US" sz="1600" dirty="0"/>
              <a:t> the required business entities to serve a concrete business need</a:t>
            </a:r>
          </a:p>
          <a:p>
            <a:pPr lvl="1" fontAlgn="base">
              <a:spcBef>
                <a:spcPts val="1200"/>
              </a:spcBef>
              <a:buClr>
                <a:srgbClr val="F0AB00"/>
              </a:buClr>
            </a:pPr>
            <a:r>
              <a:rPr lang="en-US" sz="1600" dirty="0"/>
              <a:t>Utilize business layer associations to get system support on "auto-wiring" the business entities</a:t>
            </a:r>
          </a:p>
          <a:p>
            <a:pPr lvl="1" fontAlgn="base">
              <a:spcBef>
                <a:spcPts val="1200"/>
              </a:spcBef>
              <a:buClr>
                <a:srgbClr val="F0AB00"/>
              </a:buClr>
            </a:pPr>
            <a:r>
              <a:rPr lang="en-US" sz="1600" b="1" dirty="0"/>
              <a:t>Enrich</a:t>
            </a:r>
            <a:r>
              <a:rPr lang="en-US" sz="1600" dirty="0"/>
              <a:t> with additional calculations</a:t>
            </a:r>
          </a:p>
          <a:p>
            <a:pPr lvl="1" fontAlgn="base">
              <a:spcBef>
                <a:spcPts val="1200"/>
              </a:spcBef>
              <a:buClr>
                <a:srgbClr val="F0AB00"/>
              </a:buClr>
            </a:pPr>
            <a:r>
              <a:rPr lang="en-US" sz="1600" dirty="0"/>
              <a:t>Run advanced </a:t>
            </a:r>
            <a:r>
              <a:rPr lang="en-US" sz="1600" b="1" dirty="0"/>
              <a:t>data preview </a:t>
            </a:r>
            <a:r>
              <a:rPr lang="en-US" sz="1600" dirty="0"/>
              <a:t>with filtering, sorting, and parameterization* capabilities to validate the modeled business logic</a:t>
            </a:r>
          </a:p>
          <a:p>
            <a:pPr lvl="1" fontAlgn="base">
              <a:spcBef>
                <a:spcPts val="1200"/>
              </a:spcBef>
              <a:buClr>
                <a:srgbClr val="F0AB00"/>
              </a:buClr>
            </a:pPr>
            <a:r>
              <a:rPr lang="en-US" sz="1600" b="1" dirty="0"/>
              <a:t>Deploy and publish </a:t>
            </a:r>
            <a:r>
              <a:rPr lang="en-US" sz="1600" dirty="0"/>
              <a:t>the consumption model to any target client (SAP Analytics Cloud, 3</a:t>
            </a:r>
            <a:r>
              <a:rPr lang="en-US" sz="1600" baseline="30000" dirty="0"/>
              <a:t>rd </a:t>
            </a:r>
            <a:r>
              <a:rPr lang="en-US" sz="1600" dirty="0"/>
              <a:t>party through SQL, ...)</a:t>
            </a:r>
          </a:p>
        </p:txBody>
      </p:sp>
      <p:sp>
        <p:nvSpPr>
          <p:cNvPr id="5" name="Title 4">
            <a:extLst>
              <a:ext uri="{FF2B5EF4-FFF2-40B4-BE49-F238E27FC236}">
                <a16:creationId xmlns:a16="http://schemas.microsoft.com/office/drawing/2014/main" id="{8A001AB9-865E-0440-8BEC-9E97DE10C289}"/>
              </a:ext>
            </a:extLst>
          </p:cNvPr>
          <p:cNvSpPr>
            <a:spLocks noGrp="1"/>
          </p:cNvSpPr>
          <p:nvPr>
            <p:ph type="title"/>
          </p:nvPr>
        </p:nvSpPr>
        <p:spPr>
          <a:xfrm>
            <a:off x="504001" y="504000"/>
            <a:ext cx="11186476" cy="676980"/>
          </a:xfrm>
        </p:spPr>
        <p:txBody>
          <a:bodyPr vert="horz" wrap="square" lIns="0" tIns="0" rIns="0" bIns="0" rtlCol="0" anchor="t" anchorCtr="0">
            <a:spAutoFit/>
          </a:bodyPr>
          <a:lstStyle/>
          <a:p>
            <a:r>
              <a:rPr lang="en-US" sz="2399" dirty="0">
                <a:solidFill>
                  <a:srgbClr val="FFFFFF"/>
                </a:solidFill>
              </a:rPr>
              <a:t>SAP Data Warehouse Cloud</a:t>
            </a:r>
            <a:br>
              <a:rPr lang="en-US" sz="2399" dirty="0">
                <a:solidFill>
                  <a:srgbClr val="FFFFFF"/>
                </a:solidFill>
              </a:rPr>
            </a:br>
            <a:r>
              <a:rPr lang="en-US" sz="2000" dirty="0">
                <a:solidFill>
                  <a:srgbClr val="F0AB00"/>
                </a:solidFill>
              </a:rPr>
              <a:t>Consumption Model</a:t>
            </a:r>
            <a:endParaRPr lang="en-US" sz="2399" dirty="0"/>
          </a:p>
        </p:txBody>
      </p:sp>
      <p:sp>
        <p:nvSpPr>
          <p:cNvPr id="2" name="Rectangle 1">
            <a:extLst>
              <a:ext uri="{FF2B5EF4-FFF2-40B4-BE49-F238E27FC236}">
                <a16:creationId xmlns:a16="http://schemas.microsoft.com/office/drawing/2014/main" id="{69660479-F699-4406-A7DB-4EC83BD0D25F}"/>
              </a:ext>
            </a:extLst>
          </p:cNvPr>
          <p:cNvSpPr/>
          <p:nvPr/>
        </p:nvSpPr>
        <p:spPr bwMode="gray">
          <a:xfrm>
            <a:off x="5823007" y="1359700"/>
            <a:ext cx="5957848" cy="4694029"/>
          </a:xfrm>
          <a:prstGeom prst="rect">
            <a:avLst/>
          </a:prstGeom>
          <a:solidFill>
            <a:schemeClr val="bg1">
              <a:alpha val="67059"/>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7" name="Group 120">
            <a:extLst>
              <a:ext uri="{FF2B5EF4-FFF2-40B4-BE49-F238E27FC236}">
                <a16:creationId xmlns:a16="http://schemas.microsoft.com/office/drawing/2014/main" id="{2717153A-CCFF-4055-83FB-6ABE75B24243}"/>
              </a:ext>
            </a:extLst>
          </p:cNvPr>
          <p:cNvGrpSpPr/>
          <p:nvPr/>
        </p:nvGrpSpPr>
        <p:grpSpPr>
          <a:xfrm>
            <a:off x="6212338" y="5421909"/>
            <a:ext cx="5427112" cy="586122"/>
            <a:chOff x="3561288" y="3719027"/>
            <a:chExt cx="5427112" cy="586122"/>
          </a:xfrm>
        </p:grpSpPr>
        <p:grpSp>
          <p:nvGrpSpPr>
            <p:cNvPr id="158" name="Group 121">
              <a:extLst>
                <a:ext uri="{FF2B5EF4-FFF2-40B4-BE49-F238E27FC236}">
                  <a16:creationId xmlns:a16="http://schemas.microsoft.com/office/drawing/2014/main" id="{84F54666-D428-41E2-9C1A-3A5DAC89B06B}"/>
                </a:ext>
              </a:extLst>
            </p:cNvPr>
            <p:cNvGrpSpPr/>
            <p:nvPr/>
          </p:nvGrpSpPr>
          <p:grpSpPr>
            <a:xfrm>
              <a:off x="3561288" y="3719028"/>
              <a:ext cx="1137764" cy="586121"/>
              <a:chOff x="3561288" y="4162906"/>
              <a:chExt cx="1137764" cy="586121"/>
            </a:xfrm>
          </p:grpSpPr>
          <p:sp>
            <p:nvSpPr>
              <p:cNvPr id="168" name="Rectangle 131">
                <a:extLst>
                  <a:ext uri="{FF2B5EF4-FFF2-40B4-BE49-F238E27FC236}">
                    <a16:creationId xmlns:a16="http://schemas.microsoft.com/office/drawing/2014/main" id="{10AEDF97-2D6B-4198-8F86-AFCD12F5B83B}"/>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Material</a:t>
                </a:r>
                <a:br>
                  <a:rPr lang="de-DE" sz="1100" b="1" kern="0" dirty="0">
                    <a:ea typeface="Arial Unicode MS" pitchFamily="34" charset="-128"/>
                  </a:rPr>
                </a:br>
                <a:r>
                  <a:rPr lang="de-DE" sz="1100" b="1" kern="0" dirty="0">
                    <a:ea typeface="Arial Unicode MS" pitchFamily="34" charset="-128"/>
                  </a:rPr>
                  <a:t>view</a:t>
                </a:r>
              </a:p>
            </p:txBody>
          </p:sp>
          <p:pic>
            <p:nvPicPr>
              <p:cNvPr id="169" name="Graphic 132" descr="Table">
                <a:extLst>
                  <a:ext uri="{FF2B5EF4-FFF2-40B4-BE49-F238E27FC236}">
                    <a16:creationId xmlns:a16="http://schemas.microsoft.com/office/drawing/2014/main" id="{2A783C5C-3AC5-4B22-B37F-DB54D13DC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1" y="4162906"/>
                <a:ext cx="360000" cy="360000"/>
              </a:xfrm>
              <a:prstGeom prst="rect">
                <a:avLst/>
              </a:prstGeom>
              <a:effectLst/>
            </p:spPr>
          </p:pic>
        </p:grpSp>
        <p:grpSp>
          <p:nvGrpSpPr>
            <p:cNvPr id="159" name="Group 122">
              <a:extLst>
                <a:ext uri="{FF2B5EF4-FFF2-40B4-BE49-F238E27FC236}">
                  <a16:creationId xmlns:a16="http://schemas.microsoft.com/office/drawing/2014/main" id="{03EA7419-C444-4F7F-ADE7-D73B33A6A2BD}"/>
                </a:ext>
              </a:extLst>
            </p:cNvPr>
            <p:cNvGrpSpPr/>
            <p:nvPr/>
          </p:nvGrpSpPr>
          <p:grpSpPr>
            <a:xfrm>
              <a:off x="4994623" y="3719027"/>
              <a:ext cx="1137764" cy="586121"/>
              <a:chOff x="3561288" y="4162906"/>
              <a:chExt cx="1137764" cy="586121"/>
            </a:xfrm>
          </p:grpSpPr>
          <p:sp>
            <p:nvSpPr>
              <p:cNvPr id="166" name="Rectangle 129">
                <a:extLst>
                  <a:ext uri="{FF2B5EF4-FFF2-40B4-BE49-F238E27FC236}">
                    <a16:creationId xmlns:a16="http://schemas.microsoft.com/office/drawing/2014/main" id="{226BE5D8-0267-423E-A4E5-86CE0CCC4880}"/>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Sales</a:t>
                </a:r>
                <a:br>
                  <a:rPr lang="de-DE" sz="1100" b="1" kern="0" dirty="0">
                    <a:ea typeface="Arial Unicode MS" pitchFamily="34" charset="-128"/>
                  </a:rPr>
                </a:br>
                <a:r>
                  <a:rPr lang="de-DE" sz="1100" b="1" kern="0" dirty="0">
                    <a:ea typeface="Arial Unicode MS" pitchFamily="34" charset="-128"/>
                  </a:rPr>
                  <a:t>pipeline</a:t>
                </a:r>
                <a:br>
                  <a:rPr lang="de-DE" sz="1100" b="1" kern="0" dirty="0">
                    <a:ea typeface="Arial Unicode MS" pitchFamily="34" charset="-128"/>
                  </a:rPr>
                </a:br>
                <a:r>
                  <a:rPr lang="de-DE" sz="1100" b="1" kern="0" dirty="0">
                    <a:ea typeface="Arial Unicode MS" pitchFamily="34" charset="-128"/>
                  </a:rPr>
                  <a:t>Mock Data</a:t>
                </a:r>
              </a:p>
            </p:txBody>
          </p:sp>
          <p:pic>
            <p:nvPicPr>
              <p:cNvPr id="167" name="Graphic 130" descr="Table">
                <a:extLst>
                  <a:ext uri="{FF2B5EF4-FFF2-40B4-BE49-F238E27FC236}">
                    <a16:creationId xmlns:a16="http://schemas.microsoft.com/office/drawing/2014/main" id="{506F8023-BEE7-4B6A-B278-ED7E68008E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0251" y="4162906"/>
                <a:ext cx="360000" cy="360000"/>
              </a:xfrm>
              <a:prstGeom prst="rect">
                <a:avLst/>
              </a:prstGeom>
              <a:effectLst/>
            </p:spPr>
          </p:pic>
        </p:grpSp>
        <p:grpSp>
          <p:nvGrpSpPr>
            <p:cNvPr id="160" name="Group 123">
              <a:extLst>
                <a:ext uri="{FF2B5EF4-FFF2-40B4-BE49-F238E27FC236}">
                  <a16:creationId xmlns:a16="http://schemas.microsoft.com/office/drawing/2014/main" id="{70455251-1D96-4D22-8167-2E8F18657EC2}"/>
                </a:ext>
              </a:extLst>
            </p:cNvPr>
            <p:cNvGrpSpPr/>
            <p:nvPr/>
          </p:nvGrpSpPr>
          <p:grpSpPr>
            <a:xfrm>
              <a:off x="6416994" y="3719027"/>
              <a:ext cx="1137764" cy="586121"/>
              <a:chOff x="3561288" y="4162906"/>
              <a:chExt cx="1137764" cy="586121"/>
            </a:xfrm>
          </p:grpSpPr>
          <p:sp>
            <p:nvSpPr>
              <p:cNvPr id="164" name="Rectangle 127">
                <a:extLst>
                  <a:ext uri="{FF2B5EF4-FFF2-40B4-BE49-F238E27FC236}">
                    <a16:creationId xmlns:a16="http://schemas.microsoft.com/office/drawing/2014/main" id="{5F9D35B3-5F92-4927-BC6E-B8ED9503CC6D}"/>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Sales</a:t>
                </a:r>
                <a:br>
                  <a:rPr lang="de-DE" sz="1100" b="1" kern="0" dirty="0">
                    <a:ea typeface="Arial Unicode MS" pitchFamily="34" charset="-128"/>
                  </a:rPr>
                </a:br>
                <a:r>
                  <a:rPr lang="de-DE" sz="1100" b="1" kern="0" dirty="0">
                    <a:ea typeface="Arial Unicode MS" pitchFamily="34" charset="-128"/>
                  </a:rPr>
                  <a:t>quota</a:t>
                </a:r>
                <a:br>
                  <a:rPr lang="de-DE" sz="1100" b="1" kern="0" dirty="0">
                    <a:ea typeface="Arial Unicode MS" pitchFamily="34" charset="-128"/>
                  </a:rPr>
                </a:br>
                <a:r>
                  <a:rPr lang="de-DE" sz="1100" b="1" kern="0" dirty="0">
                    <a:ea typeface="Arial Unicode MS" pitchFamily="34" charset="-128"/>
                  </a:rPr>
                  <a:t>view</a:t>
                </a:r>
              </a:p>
            </p:txBody>
          </p:sp>
          <p:pic>
            <p:nvPicPr>
              <p:cNvPr id="165" name="Graphic 128" descr="Table">
                <a:extLst>
                  <a:ext uri="{FF2B5EF4-FFF2-40B4-BE49-F238E27FC236}">
                    <a16:creationId xmlns:a16="http://schemas.microsoft.com/office/drawing/2014/main" id="{05CEFA2F-5D54-433B-84E9-DA36CAAC16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1" y="4162906"/>
                <a:ext cx="360000" cy="360000"/>
              </a:xfrm>
              <a:prstGeom prst="rect">
                <a:avLst/>
              </a:prstGeom>
              <a:effectLst/>
            </p:spPr>
          </p:pic>
        </p:grpSp>
        <p:grpSp>
          <p:nvGrpSpPr>
            <p:cNvPr id="161" name="Group 124">
              <a:extLst>
                <a:ext uri="{FF2B5EF4-FFF2-40B4-BE49-F238E27FC236}">
                  <a16:creationId xmlns:a16="http://schemas.microsoft.com/office/drawing/2014/main" id="{10E9FF6B-B6A7-4CC8-93E4-8D492469A280}"/>
                </a:ext>
              </a:extLst>
            </p:cNvPr>
            <p:cNvGrpSpPr/>
            <p:nvPr/>
          </p:nvGrpSpPr>
          <p:grpSpPr>
            <a:xfrm>
              <a:off x="7850636" y="3719027"/>
              <a:ext cx="1137764" cy="586121"/>
              <a:chOff x="3561288" y="4162906"/>
              <a:chExt cx="1137764" cy="586121"/>
            </a:xfrm>
          </p:grpSpPr>
          <p:sp>
            <p:nvSpPr>
              <p:cNvPr id="162" name="Rectangle 125">
                <a:extLst>
                  <a:ext uri="{FF2B5EF4-FFF2-40B4-BE49-F238E27FC236}">
                    <a16:creationId xmlns:a16="http://schemas.microsoft.com/office/drawing/2014/main" id="{4D26D088-E147-47BB-8472-3C4B10E46489}"/>
                  </a:ext>
                </a:extLst>
              </p:cNvPr>
              <p:cNvSpPr/>
              <p:nvPr/>
            </p:nvSpPr>
            <p:spPr bwMode="gray">
              <a:xfrm>
                <a:off x="3561288" y="4162906"/>
                <a:ext cx="1137764" cy="586121"/>
              </a:xfrm>
              <a:prstGeom prst="rect">
                <a:avLst/>
              </a:prstGeom>
              <a:solidFill>
                <a:schemeClr val="bg2">
                  <a:lumMod val="50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Time</a:t>
                </a:r>
                <a:br>
                  <a:rPr lang="de-DE" sz="1100" b="1" kern="0" dirty="0">
                    <a:ea typeface="Arial Unicode MS" pitchFamily="34" charset="-128"/>
                  </a:rPr>
                </a:br>
                <a:r>
                  <a:rPr lang="de-DE" sz="1100" b="1" kern="0" dirty="0">
                    <a:ea typeface="Arial Unicode MS" pitchFamily="34" charset="-128"/>
                  </a:rPr>
                  <a:t>view</a:t>
                </a:r>
              </a:p>
            </p:txBody>
          </p:sp>
          <p:pic>
            <p:nvPicPr>
              <p:cNvPr id="163" name="Graphic 126" descr="Table">
                <a:extLst>
                  <a:ext uri="{FF2B5EF4-FFF2-40B4-BE49-F238E27FC236}">
                    <a16:creationId xmlns:a16="http://schemas.microsoft.com/office/drawing/2014/main" id="{23E15FD9-2E45-4B5E-86D8-73667167F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1" y="4162906"/>
                <a:ext cx="360000" cy="360000"/>
              </a:xfrm>
              <a:prstGeom prst="rect">
                <a:avLst/>
              </a:prstGeom>
              <a:effectLst/>
            </p:spPr>
          </p:pic>
        </p:grpSp>
      </p:grpSp>
      <p:grpSp>
        <p:nvGrpSpPr>
          <p:cNvPr id="172" name="Group 2">
            <a:extLst>
              <a:ext uri="{FF2B5EF4-FFF2-40B4-BE49-F238E27FC236}">
                <a16:creationId xmlns:a16="http://schemas.microsoft.com/office/drawing/2014/main" id="{FC31CC6C-B15A-4792-B15F-8BB3D26B00AC}"/>
              </a:ext>
            </a:extLst>
          </p:cNvPr>
          <p:cNvGrpSpPr/>
          <p:nvPr/>
        </p:nvGrpSpPr>
        <p:grpSpPr>
          <a:xfrm>
            <a:off x="6781220" y="3735479"/>
            <a:ext cx="4812631" cy="1686431"/>
            <a:chOff x="6511551" y="3507003"/>
            <a:chExt cx="4812631" cy="1686431"/>
          </a:xfrm>
        </p:grpSpPr>
        <p:cxnSp>
          <p:nvCxnSpPr>
            <p:cNvPr id="173" name="Straight Arrow Connector 138">
              <a:extLst>
                <a:ext uri="{FF2B5EF4-FFF2-40B4-BE49-F238E27FC236}">
                  <a16:creationId xmlns:a16="http://schemas.microsoft.com/office/drawing/2014/main" id="{9D7EAD0A-74DC-4A00-9B7B-AF40137CE731}"/>
                </a:ext>
              </a:extLst>
            </p:cNvPr>
            <p:cNvCxnSpPr>
              <a:stCxn id="196" idx="2"/>
              <a:endCxn id="168" idx="0"/>
            </p:cNvCxnSpPr>
            <p:nvPr/>
          </p:nvCxnSpPr>
          <p:spPr>
            <a:xfrm>
              <a:off x="6511551" y="3515777"/>
              <a:ext cx="0" cy="1677657"/>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39">
              <a:extLst>
                <a:ext uri="{FF2B5EF4-FFF2-40B4-BE49-F238E27FC236}">
                  <a16:creationId xmlns:a16="http://schemas.microsoft.com/office/drawing/2014/main" id="{0FE960DC-DFF2-4098-B5D4-99BFFC33EB8C}"/>
                </a:ext>
              </a:extLst>
            </p:cNvPr>
            <p:cNvCxnSpPr>
              <a:cxnSpLocks/>
              <a:stCxn id="194" idx="2"/>
              <a:endCxn id="166" idx="0"/>
            </p:cNvCxnSpPr>
            <p:nvPr/>
          </p:nvCxnSpPr>
          <p:spPr>
            <a:xfrm>
              <a:off x="7943609" y="3518318"/>
              <a:ext cx="1277" cy="1675115"/>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40">
              <a:extLst>
                <a:ext uri="{FF2B5EF4-FFF2-40B4-BE49-F238E27FC236}">
                  <a16:creationId xmlns:a16="http://schemas.microsoft.com/office/drawing/2014/main" id="{ED2250C9-CB63-43A5-867E-FA25689DEA18}"/>
                </a:ext>
              </a:extLst>
            </p:cNvPr>
            <p:cNvCxnSpPr>
              <a:cxnSpLocks/>
              <a:stCxn id="195" idx="2"/>
              <a:endCxn id="164" idx="0"/>
            </p:cNvCxnSpPr>
            <p:nvPr/>
          </p:nvCxnSpPr>
          <p:spPr>
            <a:xfrm flipH="1">
              <a:off x="9367257" y="3518318"/>
              <a:ext cx="3676" cy="1675115"/>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41">
              <a:extLst>
                <a:ext uri="{FF2B5EF4-FFF2-40B4-BE49-F238E27FC236}">
                  <a16:creationId xmlns:a16="http://schemas.microsoft.com/office/drawing/2014/main" id="{34DC73BF-CE90-49CB-BADE-B876D227AE43}"/>
                </a:ext>
              </a:extLst>
            </p:cNvPr>
            <p:cNvCxnSpPr>
              <a:cxnSpLocks/>
              <a:stCxn id="154" idx="2"/>
            </p:cNvCxnSpPr>
            <p:nvPr/>
          </p:nvCxnSpPr>
          <p:spPr>
            <a:xfrm>
              <a:off x="11067926" y="3507003"/>
              <a:ext cx="0" cy="1679353"/>
            </a:xfrm>
            <a:prstGeom prst="straightConnector1">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7" name="TextBox 142">
              <a:extLst>
                <a:ext uri="{FF2B5EF4-FFF2-40B4-BE49-F238E27FC236}">
                  <a16:creationId xmlns:a16="http://schemas.microsoft.com/office/drawing/2014/main" id="{F88AED9E-F534-45DC-AB74-A505ED868DE3}"/>
                </a:ext>
              </a:extLst>
            </p:cNvPr>
            <p:cNvSpPr txBox="1"/>
            <p:nvPr/>
          </p:nvSpPr>
          <p:spPr>
            <a:xfrm>
              <a:off x="10976330" y="4841207"/>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sp>
          <p:nvSpPr>
            <p:cNvPr id="178" name="TextBox 110">
              <a:extLst>
                <a:ext uri="{FF2B5EF4-FFF2-40B4-BE49-F238E27FC236}">
                  <a16:creationId xmlns:a16="http://schemas.microsoft.com/office/drawing/2014/main" id="{3A44604E-71F5-409B-98DC-DAA139EDE662}"/>
                </a:ext>
              </a:extLst>
            </p:cNvPr>
            <p:cNvSpPr txBox="1"/>
            <p:nvPr/>
          </p:nvSpPr>
          <p:spPr>
            <a:xfrm>
              <a:off x="9499598" y="4841207"/>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sp>
          <p:nvSpPr>
            <p:cNvPr id="179" name="TextBox 115">
              <a:extLst>
                <a:ext uri="{FF2B5EF4-FFF2-40B4-BE49-F238E27FC236}">
                  <a16:creationId xmlns:a16="http://schemas.microsoft.com/office/drawing/2014/main" id="{9040B149-1E10-42CE-8714-E5B454CB1274}"/>
                </a:ext>
              </a:extLst>
            </p:cNvPr>
            <p:cNvSpPr txBox="1"/>
            <p:nvPr/>
          </p:nvSpPr>
          <p:spPr>
            <a:xfrm>
              <a:off x="7518135" y="4813845"/>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sp>
          <p:nvSpPr>
            <p:cNvPr id="180" name="TextBox 144">
              <a:extLst>
                <a:ext uri="{FF2B5EF4-FFF2-40B4-BE49-F238E27FC236}">
                  <a16:creationId xmlns:a16="http://schemas.microsoft.com/office/drawing/2014/main" id="{1777ECA4-8806-4DF9-B94C-BA60856920D9}"/>
                </a:ext>
              </a:extLst>
            </p:cNvPr>
            <p:cNvSpPr txBox="1"/>
            <p:nvPr/>
          </p:nvSpPr>
          <p:spPr>
            <a:xfrm>
              <a:off x="6630547" y="4813845"/>
              <a:ext cx="347852"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map</a:t>
              </a:r>
            </a:p>
          </p:txBody>
        </p:sp>
      </p:grpSp>
      <p:grpSp>
        <p:nvGrpSpPr>
          <p:cNvPr id="181" name="Group 5">
            <a:extLst>
              <a:ext uri="{FF2B5EF4-FFF2-40B4-BE49-F238E27FC236}">
                <a16:creationId xmlns:a16="http://schemas.microsoft.com/office/drawing/2014/main" id="{BD1483B7-3A1B-4593-9E55-86A263F59C3C}"/>
              </a:ext>
            </a:extLst>
          </p:cNvPr>
          <p:cNvGrpSpPr/>
          <p:nvPr/>
        </p:nvGrpSpPr>
        <p:grpSpPr>
          <a:xfrm>
            <a:off x="7789176" y="3988987"/>
            <a:ext cx="1305859" cy="2199043"/>
            <a:chOff x="7539278" y="3758814"/>
            <a:chExt cx="1305859" cy="2199043"/>
          </a:xfrm>
          <a:effectLst/>
        </p:grpSpPr>
        <p:grpSp>
          <p:nvGrpSpPr>
            <p:cNvPr id="182" name="Group 134">
              <a:extLst>
                <a:ext uri="{FF2B5EF4-FFF2-40B4-BE49-F238E27FC236}">
                  <a16:creationId xmlns:a16="http://schemas.microsoft.com/office/drawing/2014/main" id="{1E76A728-AFD4-4BB4-BEA0-F02BC754FE2C}"/>
                </a:ext>
              </a:extLst>
            </p:cNvPr>
            <p:cNvGrpSpPr/>
            <p:nvPr/>
          </p:nvGrpSpPr>
          <p:grpSpPr>
            <a:xfrm>
              <a:off x="7539278" y="5371736"/>
              <a:ext cx="1137764" cy="586121"/>
              <a:chOff x="3561288" y="4162906"/>
              <a:chExt cx="1137764" cy="586121"/>
            </a:xfrm>
          </p:grpSpPr>
          <p:sp>
            <p:nvSpPr>
              <p:cNvPr id="185" name="Rectangle 135">
                <a:extLst>
                  <a:ext uri="{FF2B5EF4-FFF2-40B4-BE49-F238E27FC236}">
                    <a16:creationId xmlns:a16="http://schemas.microsoft.com/office/drawing/2014/main" id="{B839D610-CF8E-48A8-B150-40AD73C4973C}"/>
                  </a:ext>
                </a:extLst>
              </p:cNvPr>
              <p:cNvSpPr/>
              <p:nvPr/>
            </p:nvSpPr>
            <p:spPr bwMode="gray">
              <a:xfrm>
                <a:off x="3561288" y="4162906"/>
                <a:ext cx="1137764" cy="586121"/>
              </a:xfrm>
              <a:prstGeom prst="rect">
                <a:avLst/>
              </a:prstGeom>
              <a:solidFill>
                <a:schemeClr val="bg2">
                  <a:lumMod val="50000"/>
                </a:schemeClr>
              </a:solidFill>
              <a:ln w="12700" algn="ctr">
                <a:solidFill>
                  <a:schemeClr val="bg1"/>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Sales</a:t>
                </a:r>
                <a:br>
                  <a:rPr lang="de-DE" sz="1100" b="1" kern="0" dirty="0">
                    <a:ea typeface="Arial Unicode MS" pitchFamily="34" charset="-128"/>
                  </a:rPr>
                </a:br>
                <a:r>
                  <a:rPr lang="de-DE" sz="1100" b="1" kern="0" dirty="0">
                    <a:ea typeface="Arial Unicode MS" pitchFamily="34" charset="-128"/>
                  </a:rPr>
                  <a:t>pipeline</a:t>
                </a:r>
                <a:br>
                  <a:rPr lang="de-DE" sz="1100" b="1" kern="0" dirty="0">
                    <a:ea typeface="Arial Unicode MS" pitchFamily="34" charset="-128"/>
                  </a:rPr>
                </a:br>
                <a:r>
                  <a:rPr lang="de-DE" sz="1100" b="1" kern="0" dirty="0">
                    <a:ea typeface="Arial Unicode MS" pitchFamily="34" charset="-128"/>
                  </a:rPr>
                  <a:t>view</a:t>
                </a:r>
              </a:p>
            </p:txBody>
          </p:sp>
          <p:pic>
            <p:nvPicPr>
              <p:cNvPr id="186" name="Graphic 136" descr="Table">
                <a:extLst>
                  <a:ext uri="{FF2B5EF4-FFF2-40B4-BE49-F238E27FC236}">
                    <a16:creationId xmlns:a16="http://schemas.microsoft.com/office/drawing/2014/main" id="{8CFEB94C-DA19-42F2-8E7F-FA45AA016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51" y="4162906"/>
                <a:ext cx="360000" cy="360000"/>
              </a:xfrm>
              <a:prstGeom prst="rect">
                <a:avLst/>
              </a:prstGeom>
            </p:spPr>
          </p:pic>
        </p:grpSp>
        <p:cxnSp>
          <p:nvCxnSpPr>
            <p:cNvPr id="183" name="Elbow Connector 143">
              <a:extLst>
                <a:ext uri="{FF2B5EF4-FFF2-40B4-BE49-F238E27FC236}">
                  <a16:creationId xmlns:a16="http://schemas.microsoft.com/office/drawing/2014/main" id="{218E4865-BCEF-414B-AE1B-1EFB430A7C25}"/>
                </a:ext>
              </a:extLst>
            </p:cNvPr>
            <p:cNvCxnSpPr>
              <a:cxnSpLocks/>
            </p:cNvCxnSpPr>
            <p:nvPr/>
          </p:nvCxnSpPr>
          <p:spPr>
            <a:xfrm rot="16200000" flipH="1">
              <a:off x="7146410" y="4575784"/>
              <a:ext cx="1855114" cy="221173"/>
            </a:xfrm>
            <a:prstGeom prst="bentConnector3">
              <a:avLst>
                <a:gd name="adj1" fmla="val 50000"/>
              </a:avLst>
            </a:prstGeom>
            <a:ln w="25400">
              <a:solidFill>
                <a:schemeClr val="tx2">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54">
              <a:extLst>
                <a:ext uri="{FF2B5EF4-FFF2-40B4-BE49-F238E27FC236}">
                  <a16:creationId xmlns:a16="http://schemas.microsoft.com/office/drawing/2014/main" id="{B6D1BA24-4812-4C18-9AAF-F66B39EAB880}"/>
                </a:ext>
              </a:extLst>
            </p:cNvPr>
            <p:cNvSpPr txBox="1"/>
            <p:nvPr/>
          </p:nvSpPr>
          <p:spPr>
            <a:xfrm>
              <a:off x="8338588" y="4822768"/>
              <a:ext cx="5065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remap</a:t>
              </a:r>
            </a:p>
          </p:txBody>
        </p:sp>
      </p:grpSp>
      <p:grpSp>
        <p:nvGrpSpPr>
          <p:cNvPr id="187" name="Group 102">
            <a:extLst>
              <a:ext uri="{FF2B5EF4-FFF2-40B4-BE49-F238E27FC236}">
                <a16:creationId xmlns:a16="http://schemas.microsoft.com/office/drawing/2014/main" id="{2DAAAFA5-DCF0-4BB5-B940-2B7FA3C9D292}"/>
              </a:ext>
            </a:extLst>
          </p:cNvPr>
          <p:cNvGrpSpPr/>
          <p:nvPr/>
        </p:nvGrpSpPr>
        <p:grpSpPr>
          <a:xfrm>
            <a:off x="8476826" y="3582754"/>
            <a:ext cx="1453336" cy="1053748"/>
            <a:chOff x="5531510" y="2375252"/>
            <a:chExt cx="1453336" cy="1053748"/>
          </a:xfrm>
        </p:grpSpPr>
        <p:cxnSp>
          <p:nvCxnSpPr>
            <p:cNvPr id="188" name="Connector: Elbow 95">
              <a:extLst>
                <a:ext uri="{FF2B5EF4-FFF2-40B4-BE49-F238E27FC236}">
                  <a16:creationId xmlns:a16="http://schemas.microsoft.com/office/drawing/2014/main" id="{39E5EAC9-9705-4BE5-876D-1B565294B4AB}"/>
                </a:ext>
              </a:extLst>
            </p:cNvPr>
            <p:cNvCxnSpPr>
              <a:cxnSpLocks/>
              <a:stCxn id="190" idx="3"/>
            </p:cNvCxnSpPr>
            <p:nvPr/>
          </p:nvCxnSpPr>
          <p:spPr>
            <a:xfrm flipV="1">
              <a:off x="6844772" y="2406556"/>
              <a:ext cx="140074" cy="729384"/>
            </a:xfrm>
            <a:prstGeom prst="bentConnector2">
              <a:avLst/>
            </a:prstGeom>
            <a:ln w="25400">
              <a:solidFill>
                <a:schemeClr val="accent5"/>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Connector: Elbow 95">
              <a:extLst>
                <a:ext uri="{FF2B5EF4-FFF2-40B4-BE49-F238E27FC236}">
                  <a16:creationId xmlns:a16="http://schemas.microsoft.com/office/drawing/2014/main" id="{7298551A-8B15-4F13-906D-0D39356C3C38}"/>
                </a:ext>
              </a:extLst>
            </p:cNvPr>
            <p:cNvCxnSpPr>
              <a:cxnSpLocks/>
              <a:stCxn id="190" idx="1"/>
            </p:cNvCxnSpPr>
            <p:nvPr/>
          </p:nvCxnSpPr>
          <p:spPr>
            <a:xfrm rot="10800000">
              <a:off x="5531510" y="2375252"/>
              <a:ext cx="175498" cy="760689"/>
            </a:xfrm>
            <a:prstGeom prst="bentConnector2">
              <a:avLst/>
            </a:prstGeom>
            <a:ln w="25400">
              <a:solidFill>
                <a:schemeClr val="accent5"/>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Rectangle 106">
              <a:extLst>
                <a:ext uri="{FF2B5EF4-FFF2-40B4-BE49-F238E27FC236}">
                  <a16:creationId xmlns:a16="http://schemas.microsoft.com/office/drawing/2014/main" id="{092D9801-8E84-44A7-8B3E-0673BE401DF2}"/>
                </a:ext>
              </a:extLst>
            </p:cNvPr>
            <p:cNvSpPr/>
            <p:nvPr/>
          </p:nvSpPr>
          <p:spPr bwMode="gray">
            <a:xfrm>
              <a:off x="5707008" y="2842879"/>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lang="de-DE" sz="1100" b="1" kern="0" dirty="0">
                  <a:ea typeface="Arial Unicode MS" pitchFamily="34" charset="-128"/>
                  <a:cs typeface="Arial Unicode MS" pitchFamily="34" charset="-128"/>
                </a:rPr>
                <a:t>Auth.</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scenario</a:t>
              </a:r>
              <a:br>
                <a:rPr lang="de-DE" sz="1100" b="1" kern="0" dirty="0">
                  <a:ea typeface="Arial Unicode MS" pitchFamily="34" charset="-128"/>
                  <a:cs typeface="Arial Unicode MS" pitchFamily="34" charset="-128"/>
                </a:rPr>
              </a:br>
              <a:r>
                <a:rPr lang="de-DE" sz="800" kern="0" dirty="0">
                  <a:ea typeface="Arial Unicode MS" pitchFamily="34" charset="-128"/>
                  <a:cs typeface="Arial Unicode MS" pitchFamily="34" charset="-128"/>
                </a:rPr>
                <a:t>Product responsibility</a:t>
              </a:r>
              <a:endParaRPr lang="de-DE" sz="1100" b="1" kern="0" dirty="0">
                <a:ea typeface="Arial Unicode MS" pitchFamily="34" charset="-128"/>
                <a:cs typeface="Arial Unicode MS" pitchFamily="34" charset="-128"/>
              </a:endParaRPr>
            </a:p>
          </p:txBody>
        </p:sp>
      </p:grpSp>
      <p:grpSp>
        <p:nvGrpSpPr>
          <p:cNvPr id="191" name="Group 145">
            <a:extLst>
              <a:ext uri="{FF2B5EF4-FFF2-40B4-BE49-F238E27FC236}">
                <a16:creationId xmlns:a16="http://schemas.microsoft.com/office/drawing/2014/main" id="{2B2CA20F-A02F-476D-AE77-52E2CC0B8B4B}"/>
              </a:ext>
            </a:extLst>
          </p:cNvPr>
          <p:cNvGrpSpPr/>
          <p:nvPr/>
        </p:nvGrpSpPr>
        <p:grpSpPr>
          <a:xfrm>
            <a:off x="6535682" y="3556371"/>
            <a:ext cx="1287250" cy="1068250"/>
            <a:chOff x="4136638" y="2350931"/>
            <a:chExt cx="1287250" cy="1068250"/>
          </a:xfrm>
        </p:grpSpPr>
        <p:sp>
          <p:nvSpPr>
            <p:cNvPr id="192" name="Rectangle 148">
              <a:extLst>
                <a:ext uri="{FF2B5EF4-FFF2-40B4-BE49-F238E27FC236}">
                  <a16:creationId xmlns:a16="http://schemas.microsoft.com/office/drawing/2014/main" id="{CC07EDD9-CE3B-4F20-B036-3622111B8912}"/>
                </a:ext>
              </a:extLst>
            </p:cNvPr>
            <p:cNvSpPr/>
            <p:nvPr/>
          </p:nvSpPr>
          <p:spPr bwMode="gray">
            <a:xfrm>
              <a:off x="4286124" y="2833060"/>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Product</a:t>
              </a:r>
              <a:br>
                <a:rPr kumimoji="0" lang="de-DE" sz="1100" b="1" i="0" u="none" strike="noStrike" kern="0" cap="none" spc="0" normalizeH="0" baseline="0" noProof="0" dirty="0">
                  <a:ln>
                    <a:noFill/>
                  </a:ln>
                  <a:effectLst/>
                  <a:uLnTx/>
                  <a:uFillTx/>
                  <a:ea typeface="Arial Unicode MS" pitchFamily="34" charset="-128"/>
                  <a:cs typeface="Arial Unicode MS" pitchFamily="34" charset="-128"/>
                </a:rPr>
              </a:br>
              <a:r>
                <a:rPr kumimoji="0" lang="de-DE" sz="1100" b="1" i="0" u="none" strike="noStrike" kern="0" cap="none" spc="0" normalizeH="0" baseline="0" noProof="0" dirty="0">
                  <a:ln>
                    <a:noFill/>
                  </a:ln>
                  <a:effectLst/>
                  <a:uLnTx/>
                  <a:uFillTx/>
                  <a:ea typeface="Arial Unicode MS" pitchFamily="34" charset="-128"/>
                  <a:cs typeface="Arial Unicode MS" pitchFamily="34" charset="-128"/>
                </a:rPr>
                <a:t>hierarchy</a:t>
              </a:r>
            </a:p>
          </p:txBody>
        </p:sp>
        <p:cxnSp>
          <p:nvCxnSpPr>
            <p:cNvPr id="193" name="Elbow Connector 147">
              <a:extLst>
                <a:ext uri="{FF2B5EF4-FFF2-40B4-BE49-F238E27FC236}">
                  <a16:creationId xmlns:a16="http://schemas.microsoft.com/office/drawing/2014/main" id="{76E50957-8F33-4B73-A9CA-3DC16792A288}"/>
                </a:ext>
              </a:extLst>
            </p:cNvPr>
            <p:cNvCxnSpPr>
              <a:cxnSpLocks/>
              <a:endCxn id="192" idx="1"/>
            </p:cNvCxnSpPr>
            <p:nvPr/>
          </p:nvCxnSpPr>
          <p:spPr>
            <a:xfrm rot="16200000" flipH="1">
              <a:off x="3823786" y="2663783"/>
              <a:ext cx="775190" cy="149486"/>
            </a:xfrm>
            <a:prstGeom prst="bentConnector2">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6" name="Rectangle 117">
            <a:extLst>
              <a:ext uri="{FF2B5EF4-FFF2-40B4-BE49-F238E27FC236}">
                <a16:creationId xmlns:a16="http://schemas.microsoft.com/office/drawing/2014/main" id="{DDE71F0C-B9C5-44FA-A343-B8DF7B5210AA}"/>
              </a:ext>
            </a:extLst>
          </p:cNvPr>
          <p:cNvSpPr/>
          <p:nvPr/>
        </p:nvSpPr>
        <p:spPr bwMode="gray">
          <a:xfrm>
            <a:off x="6212338" y="3158132"/>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err="1">
                <a:ln>
                  <a:noFill/>
                </a:ln>
                <a:effectLst/>
                <a:uLnTx/>
                <a:uFillTx/>
                <a:ea typeface="Arial Unicode MS" pitchFamily="34" charset="-128"/>
                <a:cs typeface="Arial Unicode MS" pitchFamily="34" charset="-128"/>
              </a:rPr>
              <a:t>Product</a:t>
            </a:r>
            <a:endParaRPr kumimoji="0" lang="de-DE" sz="1100" b="1" i="0" u="none" strike="noStrike" kern="0" cap="none" spc="0" normalizeH="0" baseline="0" noProof="0">
              <a:ln>
                <a:noFill/>
              </a:ln>
              <a:effectLst/>
              <a:uLnTx/>
              <a:uFillTx/>
              <a:ea typeface="Arial Unicode MS" pitchFamily="34" charset="-128"/>
              <a:cs typeface="Arial Unicode MS" pitchFamily="34" charset="-128"/>
            </a:endParaRPr>
          </a:p>
        </p:txBody>
      </p:sp>
      <p:pic>
        <p:nvPicPr>
          <p:cNvPr id="199" name="Grafik 198">
            <a:extLst>
              <a:ext uri="{FF2B5EF4-FFF2-40B4-BE49-F238E27FC236}">
                <a16:creationId xmlns:a16="http://schemas.microsoft.com/office/drawing/2014/main" id="{E2ABA5D9-C6FD-4BFB-BC3D-8BD788250C9C}"/>
              </a:ext>
            </a:extLst>
          </p:cNvPr>
          <p:cNvPicPr>
            <a:picLocks noChangeAspect="1"/>
          </p:cNvPicPr>
          <p:nvPr/>
        </p:nvPicPr>
        <p:blipFill>
          <a:blip r:embed="rId7"/>
          <a:stretch>
            <a:fillRect/>
          </a:stretch>
        </p:blipFill>
        <p:spPr>
          <a:xfrm>
            <a:off x="7012168" y="3179272"/>
            <a:ext cx="285666" cy="285666"/>
          </a:xfrm>
          <a:prstGeom prst="rect">
            <a:avLst/>
          </a:prstGeom>
        </p:spPr>
      </p:pic>
      <p:pic>
        <p:nvPicPr>
          <p:cNvPr id="201" name="Grafik 200">
            <a:extLst>
              <a:ext uri="{FF2B5EF4-FFF2-40B4-BE49-F238E27FC236}">
                <a16:creationId xmlns:a16="http://schemas.microsoft.com/office/drawing/2014/main" id="{4B9C916D-B446-43CE-A044-E2D316D72FC8}"/>
              </a:ext>
            </a:extLst>
          </p:cNvPr>
          <p:cNvPicPr>
            <a:picLocks noChangeAspect="1"/>
          </p:cNvPicPr>
          <p:nvPr/>
        </p:nvPicPr>
        <p:blipFill>
          <a:blip r:embed="rId8"/>
          <a:stretch>
            <a:fillRect/>
          </a:stretch>
        </p:blipFill>
        <p:spPr>
          <a:xfrm>
            <a:off x="9462453" y="4072024"/>
            <a:ext cx="313594" cy="313594"/>
          </a:xfrm>
          <a:prstGeom prst="rect">
            <a:avLst/>
          </a:prstGeom>
        </p:spPr>
      </p:pic>
      <p:pic>
        <p:nvPicPr>
          <p:cNvPr id="202" name="Grafik 201">
            <a:extLst>
              <a:ext uri="{FF2B5EF4-FFF2-40B4-BE49-F238E27FC236}">
                <a16:creationId xmlns:a16="http://schemas.microsoft.com/office/drawing/2014/main" id="{47F8AD0B-C854-42A2-9B80-B048E62BF3F5}"/>
              </a:ext>
            </a:extLst>
          </p:cNvPr>
          <p:cNvPicPr>
            <a:picLocks noChangeAspect="1"/>
          </p:cNvPicPr>
          <p:nvPr/>
        </p:nvPicPr>
        <p:blipFill>
          <a:blip r:embed="rId9"/>
          <a:stretch>
            <a:fillRect/>
          </a:stretch>
        </p:blipFill>
        <p:spPr>
          <a:xfrm>
            <a:off x="7455563" y="4016721"/>
            <a:ext cx="395920" cy="395920"/>
          </a:xfrm>
          <a:prstGeom prst="rect">
            <a:avLst/>
          </a:prstGeom>
        </p:spPr>
      </p:pic>
      <p:sp>
        <p:nvSpPr>
          <p:cNvPr id="205" name="Rectangle 1">
            <a:extLst>
              <a:ext uri="{FF2B5EF4-FFF2-40B4-BE49-F238E27FC236}">
                <a16:creationId xmlns:a16="http://schemas.microsoft.com/office/drawing/2014/main" id="{B9E387F5-D7C8-4E51-9469-DB095C24EBC2}"/>
              </a:ext>
            </a:extLst>
          </p:cNvPr>
          <p:cNvSpPr/>
          <p:nvPr/>
        </p:nvSpPr>
        <p:spPr bwMode="gray">
          <a:xfrm>
            <a:off x="5120205" y="1641971"/>
            <a:ext cx="6813050" cy="4694029"/>
          </a:xfrm>
          <a:prstGeom prst="rect">
            <a:avLst/>
          </a:prstGeom>
          <a:solidFill>
            <a:schemeClr val="bg1">
              <a:alpha val="67059"/>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A83204DF-CBEF-40EE-9568-EB16258526F2}"/>
              </a:ext>
            </a:extLst>
          </p:cNvPr>
          <p:cNvSpPr txBox="1"/>
          <p:nvPr/>
        </p:nvSpPr>
        <p:spPr>
          <a:xfrm>
            <a:off x="10269673" y="1713411"/>
            <a:ext cx="1582396"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Deploy the consumption model</a:t>
            </a:r>
          </a:p>
        </p:txBody>
      </p:sp>
      <p:grpSp>
        <p:nvGrpSpPr>
          <p:cNvPr id="79" name="Group 80">
            <a:extLst>
              <a:ext uri="{FF2B5EF4-FFF2-40B4-BE49-F238E27FC236}">
                <a16:creationId xmlns:a16="http://schemas.microsoft.com/office/drawing/2014/main" id="{460FAA80-710D-4DBB-A0D3-FCC2D70D91CE}"/>
              </a:ext>
            </a:extLst>
          </p:cNvPr>
          <p:cNvGrpSpPr/>
          <p:nvPr/>
        </p:nvGrpSpPr>
        <p:grpSpPr>
          <a:xfrm>
            <a:off x="6914090" y="1746129"/>
            <a:ext cx="2726513" cy="1469232"/>
            <a:chOff x="4263040" y="642140"/>
            <a:chExt cx="2726513" cy="1469232"/>
          </a:xfrm>
        </p:grpSpPr>
        <p:cxnSp>
          <p:nvCxnSpPr>
            <p:cNvPr id="80" name="Connector: Elbow 81">
              <a:extLst>
                <a:ext uri="{FF2B5EF4-FFF2-40B4-BE49-F238E27FC236}">
                  <a16:creationId xmlns:a16="http://schemas.microsoft.com/office/drawing/2014/main" id="{65824724-2643-4E8B-83BA-C9D46C54A0A3}"/>
                </a:ext>
              </a:extLst>
            </p:cNvPr>
            <p:cNvCxnSpPr>
              <a:cxnSpLocks/>
              <a:endCxn id="87" idx="3"/>
            </p:cNvCxnSpPr>
            <p:nvPr/>
          </p:nvCxnSpPr>
          <p:spPr>
            <a:xfrm rot="16200000" flipV="1">
              <a:off x="5141475" y="1714189"/>
              <a:ext cx="656512" cy="137853"/>
            </a:xfrm>
            <a:prstGeom prst="bentConnector2">
              <a:avLst/>
            </a:prstGeom>
            <a:ln w="25400">
              <a:solidFill>
                <a:schemeClr val="accent6">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Connector: Elbow 81">
              <a:extLst>
                <a:ext uri="{FF2B5EF4-FFF2-40B4-BE49-F238E27FC236}">
                  <a16:creationId xmlns:a16="http://schemas.microsoft.com/office/drawing/2014/main" id="{F87550AE-0C3E-4994-BA6E-8630CF084ACE}"/>
                </a:ext>
              </a:extLst>
            </p:cNvPr>
            <p:cNvCxnSpPr>
              <a:cxnSpLocks/>
              <a:stCxn id="88" idx="1"/>
              <a:endCxn id="87" idx="0"/>
            </p:cNvCxnSpPr>
            <p:nvPr/>
          </p:nvCxnSpPr>
          <p:spPr>
            <a:xfrm rot="10800000" flipV="1">
              <a:off x="4831922" y="935201"/>
              <a:ext cx="807308" cy="226598"/>
            </a:xfrm>
            <a:prstGeom prst="bentConnector2">
              <a:avLst/>
            </a:prstGeom>
            <a:ln w="25400">
              <a:solidFill>
                <a:schemeClr val="accent6">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Connector: Elbow 81">
              <a:extLst>
                <a:ext uri="{FF2B5EF4-FFF2-40B4-BE49-F238E27FC236}">
                  <a16:creationId xmlns:a16="http://schemas.microsoft.com/office/drawing/2014/main" id="{EC4469BC-B174-4A4B-828E-52E3B7497B68}"/>
                </a:ext>
              </a:extLst>
            </p:cNvPr>
            <p:cNvCxnSpPr>
              <a:cxnSpLocks/>
              <a:stCxn id="195" idx="0"/>
              <a:endCxn id="88" idx="2"/>
            </p:cNvCxnSpPr>
            <p:nvPr/>
          </p:nvCxnSpPr>
          <p:spPr>
            <a:xfrm rot="16200000" flipV="1">
              <a:off x="6184621" y="1251753"/>
              <a:ext cx="828423" cy="781440"/>
            </a:xfrm>
            <a:prstGeom prst="bentConnector3">
              <a:avLst>
                <a:gd name="adj1" fmla="val 50000"/>
              </a:avLst>
            </a:prstGeom>
            <a:ln w="25400">
              <a:solidFill>
                <a:schemeClr val="accent6">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Rectangle 95">
              <a:extLst>
                <a:ext uri="{FF2B5EF4-FFF2-40B4-BE49-F238E27FC236}">
                  <a16:creationId xmlns:a16="http://schemas.microsoft.com/office/drawing/2014/main" id="{BFC5B49B-9982-4A8C-9ED7-1A5183B398E4}"/>
                </a:ext>
              </a:extLst>
            </p:cNvPr>
            <p:cNvSpPr/>
            <p:nvPr/>
          </p:nvSpPr>
          <p:spPr bwMode="gray">
            <a:xfrm>
              <a:off x="4263040" y="1161799"/>
              <a:ext cx="1137764" cy="586121"/>
            </a:xfrm>
            <a:prstGeom prst="rect">
              <a:avLst/>
            </a:prstGeom>
            <a:solidFill>
              <a:schemeClr val="bg1">
                <a:lumMod val="8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Open</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pipeline</a:t>
              </a:r>
              <a:endParaRPr kumimoji="0" lang="de-DE" sz="11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Rectangle 93">
              <a:extLst>
                <a:ext uri="{FF2B5EF4-FFF2-40B4-BE49-F238E27FC236}">
                  <a16:creationId xmlns:a16="http://schemas.microsoft.com/office/drawing/2014/main" id="{01001C46-41DB-4D95-800F-31D64260A697}"/>
                </a:ext>
              </a:extLst>
            </p:cNvPr>
            <p:cNvSpPr/>
            <p:nvPr/>
          </p:nvSpPr>
          <p:spPr bwMode="gray">
            <a:xfrm>
              <a:off x="5639230" y="642140"/>
              <a:ext cx="1137764" cy="586121"/>
            </a:xfrm>
            <a:prstGeom prst="rect">
              <a:avLst/>
            </a:prstGeom>
            <a:solidFill>
              <a:schemeClr val="bg1">
                <a:lumMod val="85000"/>
              </a:schemeClr>
            </a:solidFill>
            <a:ln w="12700" algn="ctr">
              <a:solidFill>
                <a:schemeClr val="tx2"/>
              </a:solidFill>
              <a:miter lim="800000"/>
              <a:headEnd/>
              <a:tailEnd/>
            </a:ln>
            <a:effectLst/>
          </p:spPr>
          <p:txBody>
            <a:bodyPr lIns="36000" tIns="36000" rIns="0" bIns="72000" rtlCol="0" anchor="t"/>
            <a:lstStyle/>
            <a:p>
              <a:pPr defTabSz="914400" fontAlgn="base">
                <a:spcBef>
                  <a:spcPct val="50000"/>
                </a:spcBef>
                <a:spcAft>
                  <a:spcPct val="0"/>
                </a:spcAft>
                <a:buClr>
                  <a:srgbClr val="F0AB00"/>
                </a:buClr>
                <a:buSzPct val="80000"/>
              </a:pPr>
              <a:r>
                <a:rPr lang="de-DE" sz="1100" b="1" kern="0" dirty="0">
                  <a:ea typeface="Arial Unicode MS" pitchFamily="34" charset="-128"/>
                </a:rPr>
                <a:t>Pipeline</a:t>
              </a:r>
              <a:br>
                <a:rPr lang="de-DE" sz="1100" b="1" kern="0" dirty="0">
                  <a:ea typeface="Arial Unicode MS" pitchFamily="34" charset="-128"/>
                </a:rPr>
              </a:br>
              <a:r>
                <a:rPr lang="de-DE" sz="1100" b="1" kern="0" dirty="0">
                  <a:ea typeface="Arial Unicode MS" pitchFamily="34" charset="-128"/>
                </a:rPr>
                <a:t>coverage</a:t>
              </a:r>
            </a:p>
          </p:txBody>
        </p:sp>
      </p:grpSp>
      <p:pic>
        <p:nvPicPr>
          <p:cNvPr id="89" name="Graphic 97" descr="Office worker">
            <a:extLst>
              <a:ext uri="{FF2B5EF4-FFF2-40B4-BE49-F238E27FC236}">
                <a16:creationId xmlns:a16="http://schemas.microsoft.com/office/drawing/2014/main" id="{4785ADD3-0E82-4391-9E63-D6DAFE1F89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76809" y="3155337"/>
            <a:ext cx="359999" cy="360000"/>
          </a:xfrm>
          <a:prstGeom prst="rect">
            <a:avLst/>
          </a:prstGeom>
        </p:spPr>
      </p:pic>
      <p:grpSp>
        <p:nvGrpSpPr>
          <p:cNvPr id="90" name="Group 98">
            <a:extLst>
              <a:ext uri="{FF2B5EF4-FFF2-40B4-BE49-F238E27FC236}">
                <a16:creationId xmlns:a16="http://schemas.microsoft.com/office/drawing/2014/main" id="{9E26B3C2-269B-4A00-B2CA-861C86A7B323}"/>
              </a:ext>
            </a:extLst>
          </p:cNvPr>
          <p:cNvGrpSpPr/>
          <p:nvPr/>
        </p:nvGrpSpPr>
        <p:grpSpPr>
          <a:xfrm>
            <a:off x="7350102" y="3449496"/>
            <a:ext cx="3148942" cy="4238"/>
            <a:chOff x="4968721" y="2282377"/>
            <a:chExt cx="3148942" cy="4238"/>
          </a:xfrm>
        </p:grpSpPr>
        <p:cxnSp>
          <p:nvCxnSpPr>
            <p:cNvPr id="91" name="Straight Connector 99">
              <a:extLst>
                <a:ext uri="{FF2B5EF4-FFF2-40B4-BE49-F238E27FC236}">
                  <a16:creationId xmlns:a16="http://schemas.microsoft.com/office/drawing/2014/main" id="{35BE21F1-38FD-4D80-A6EB-84D1CE71DADD}"/>
                </a:ext>
              </a:extLst>
            </p:cNvPr>
            <p:cNvCxnSpPr>
              <a:stCxn id="196" idx="3"/>
              <a:endCxn id="194" idx="1"/>
            </p:cNvCxnSpPr>
            <p:nvPr/>
          </p:nvCxnSpPr>
          <p:spPr>
            <a:xfrm>
              <a:off x="4968721" y="2284074"/>
              <a:ext cx="294294" cy="2541"/>
            </a:xfrm>
            <a:prstGeom prst="line">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100">
              <a:extLst>
                <a:ext uri="{FF2B5EF4-FFF2-40B4-BE49-F238E27FC236}">
                  <a16:creationId xmlns:a16="http://schemas.microsoft.com/office/drawing/2014/main" id="{AF6E8091-672C-40E8-9FD2-B12B18F79569}"/>
                </a:ext>
              </a:extLst>
            </p:cNvPr>
            <p:cNvCxnSpPr>
              <a:cxnSpLocks/>
              <a:stCxn id="195" idx="1"/>
              <a:endCxn id="194" idx="3"/>
            </p:cNvCxnSpPr>
            <p:nvPr/>
          </p:nvCxnSpPr>
          <p:spPr>
            <a:xfrm flipH="1">
              <a:off x="6400779" y="2286615"/>
              <a:ext cx="289560" cy="0"/>
            </a:xfrm>
            <a:prstGeom prst="line">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01">
              <a:extLst>
                <a:ext uri="{FF2B5EF4-FFF2-40B4-BE49-F238E27FC236}">
                  <a16:creationId xmlns:a16="http://schemas.microsoft.com/office/drawing/2014/main" id="{4BC2E31E-C7B9-401A-9C53-63DACCE286D0}"/>
                </a:ext>
              </a:extLst>
            </p:cNvPr>
            <p:cNvCxnSpPr>
              <a:cxnSpLocks/>
              <a:stCxn id="195" idx="3"/>
              <a:endCxn id="154" idx="1"/>
            </p:cNvCxnSpPr>
            <p:nvPr/>
          </p:nvCxnSpPr>
          <p:spPr>
            <a:xfrm flipV="1">
              <a:off x="7828103" y="2282377"/>
              <a:ext cx="289560" cy="4238"/>
            </a:xfrm>
            <a:prstGeom prst="line">
              <a:avLst/>
            </a:prstGeom>
            <a:ln w="254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4" name="Rectangle 119">
            <a:extLst>
              <a:ext uri="{FF2B5EF4-FFF2-40B4-BE49-F238E27FC236}">
                <a16:creationId xmlns:a16="http://schemas.microsoft.com/office/drawing/2014/main" id="{2547AC7D-F9D2-46E2-9FD3-F0E4C77C8022}"/>
              </a:ext>
            </a:extLst>
          </p:cNvPr>
          <p:cNvSpPr/>
          <p:nvPr/>
        </p:nvSpPr>
        <p:spPr bwMode="gray">
          <a:xfrm>
            <a:off x="10499044" y="3156435"/>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a:ln>
                  <a:noFill/>
                </a:ln>
                <a:effectLst/>
                <a:uLnTx/>
                <a:uFillTx/>
                <a:ea typeface="Arial Unicode MS" pitchFamily="34" charset="-128"/>
                <a:cs typeface="Arial Unicode MS" pitchFamily="34" charset="-128"/>
              </a:rPr>
              <a:t>Time</a:t>
            </a:r>
          </a:p>
        </p:txBody>
      </p:sp>
      <p:sp>
        <p:nvSpPr>
          <p:cNvPr id="194" name="Rectangle 109">
            <a:extLst>
              <a:ext uri="{FF2B5EF4-FFF2-40B4-BE49-F238E27FC236}">
                <a16:creationId xmlns:a16="http://schemas.microsoft.com/office/drawing/2014/main" id="{56588720-869F-4F24-9BA4-5EBF5721A6A7}"/>
              </a:ext>
            </a:extLst>
          </p:cNvPr>
          <p:cNvSpPr/>
          <p:nvPr/>
        </p:nvSpPr>
        <p:spPr bwMode="gray">
          <a:xfrm>
            <a:off x="7644396" y="3160673"/>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Sales</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pipeline</a:t>
            </a:r>
            <a:endParaRPr kumimoji="0" lang="de-DE" sz="11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5" name="Rectangle 113">
            <a:extLst>
              <a:ext uri="{FF2B5EF4-FFF2-40B4-BE49-F238E27FC236}">
                <a16:creationId xmlns:a16="http://schemas.microsoft.com/office/drawing/2014/main" id="{7C57FBEE-BAF8-4916-A70F-811DC263BA33}"/>
              </a:ext>
            </a:extLst>
          </p:cNvPr>
          <p:cNvSpPr/>
          <p:nvPr/>
        </p:nvSpPr>
        <p:spPr bwMode="gray">
          <a:xfrm>
            <a:off x="9071720" y="3160673"/>
            <a:ext cx="1137764" cy="586121"/>
          </a:xfrm>
          <a:prstGeom prst="rect">
            <a:avLst/>
          </a:prstGeom>
          <a:solidFill>
            <a:schemeClr val="bg1">
              <a:lumMod val="95000"/>
            </a:schemeClr>
          </a:solidFill>
          <a:ln w="12700" algn="ctr">
            <a:solidFill>
              <a:schemeClr val="tx2"/>
            </a:solidFill>
            <a:miter lim="800000"/>
            <a:headEnd/>
            <a:tailEnd/>
          </a:ln>
          <a:effectLst/>
        </p:spPr>
        <p:txBody>
          <a:bodyPr lIns="36000" tIns="36000" rIns="90000" bIns="72000" rtlCol="0" anchor="t"/>
          <a:lstStyle/>
          <a:p>
            <a:pPr marR="0" defTabSz="914400" eaLnBrk="1" fontAlgn="base" latinLnBrk="0" hangingPunct="1">
              <a:lnSpc>
                <a:spcPct val="100000"/>
              </a:lnSpc>
              <a:spcBef>
                <a:spcPct val="50000"/>
              </a:spcBef>
              <a:spcAft>
                <a:spcPct val="0"/>
              </a:spcAft>
              <a:buClr>
                <a:srgbClr val="F0AB00"/>
              </a:buClr>
              <a:buSzPct val="80000"/>
              <a:tabLst/>
            </a:pPr>
            <a:r>
              <a:rPr kumimoji="0" lang="de-DE" sz="1100" b="1" i="0" u="none" strike="noStrike" kern="0" cap="none" spc="0" normalizeH="0" baseline="0" noProof="0" dirty="0">
                <a:ln>
                  <a:noFill/>
                </a:ln>
                <a:effectLst/>
                <a:uLnTx/>
                <a:uFillTx/>
                <a:ea typeface="Arial Unicode MS" pitchFamily="34" charset="-128"/>
                <a:cs typeface="Arial Unicode MS" pitchFamily="34" charset="-128"/>
              </a:rPr>
              <a:t>Sales</a:t>
            </a:r>
            <a:br>
              <a:rPr kumimoji="0" lang="de-DE" sz="1100" b="1" i="0" u="none" strike="noStrike" kern="0" cap="none" spc="0" normalizeH="0" baseline="0" noProof="0" dirty="0">
                <a:ln>
                  <a:noFill/>
                </a:ln>
                <a:effectLst/>
                <a:uLnTx/>
                <a:uFillTx/>
                <a:ea typeface="Arial Unicode MS" pitchFamily="34" charset="-128"/>
                <a:cs typeface="Arial Unicode MS" pitchFamily="34" charset="-128"/>
              </a:rPr>
            </a:br>
            <a:r>
              <a:rPr kumimoji="0" lang="de-DE" sz="1100" b="1" i="0" u="none" strike="noStrike" kern="0" cap="none" spc="0" normalizeH="0" baseline="0" noProof="0" dirty="0">
                <a:ln>
                  <a:noFill/>
                </a:ln>
                <a:effectLst/>
                <a:uLnTx/>
                <a:uFillTx/>
                <a:ea typeface="Arial Unicode MS" pitchFamily="34" charset="-128"/>
                <a:cs typeface="Arial Unicode MS" pitchFamily="34" charset="-128"/>
              </a:rPr>
              <a:t>quota</a:t>
            </a:r>
          </a:p>
        </p:txBody>
      </p:sp>
      <p:pic>
        <p:nvPicPr>
          <p:cNvPr id="197" name="Grafik 196">
            <a:extLst>
              <a:ext uri="{FF2B5EF4-FFF2-40B4-BE49-F238E27FC236}">
                <a16:creationId xmlns:a16="http://schemas.microsoft.com/office/drawing/2014/main" id="{E5903E30-9BAC-4697-93A1-821E4CDB5A09}"/>
              </a:ext>
            </a:extLst>
          </p:cNvPr>
          <p:cNvPicPr>
            <a:picLocks noChangeAspect="1"/>
          </p:cNvPicPr>
          <p:nvPr/>
        </p:nvPicPr>
        <p:blipFill>
          <a:blip r:embed="rId12"/>
          <a:stretch>
            <a:fillRect/>
          </a:stretch>
        </p:blipFill>
        <p:spPr>
          <a:xfrm>
            <a:off x="8388843" y="3133226"/>
            <a:ext cx="377250" cy="377250"/>
          </a:xfrm>
          <a:prstGeom prst="rect">
            <a:avLst/>
          </a:prstGeom>
        </p:spPr>
      </p:pic>
      <p:pic>
        <p:nvPicPr>
          <p:cNvPr id="198" name="Grafik 197">
            <a:extLst>
              <a:ext uri="{FF2B5EF4-FFF2-40B4-BE49-F238E27FC236}">
                <a16:creationId xmlns:a16="http://schemas.microsoft.com/office/drawing/2014/main" id="{127623B0-6AE7-4104-9E82-5D3FCE3D5079}"/>
              </a:ext>
            </a:extLst>
          </p:cNvPr>
          <p:cNvPicPr>
            <a:picLocks noChangeAspect="1"/>
          </p:cNvPicPr>
          <p:nvPr/>
        </p:nvPicPr>
        <p:blipFill>
          <a:blip r:embed="rId13"/>
          <a:stretch>
            <a:fillRect/>
          </a:stretch>
        </p:blipFill>
        <p:spPr>
          <a:xfrm rot="13500000">
            <a:off x="9882408" y="3180511"/>
            <a:ext cx="293004" cy="293004"/>
          </a:xfrm>
          <a:prstGeom prst="rect">
            <a:avLst/>
          </a:prstGeom>
        </p:spPr>
      </p:pic>
      <p:pic>
        <p:nvPicPr>
          <p:cNvPr id="200" name="Grafik 199">
            <a:extLst>
              <a:ext uri="{FF2B5EF4-FFF2-40B4-BE49-F238E27FC236}">
                <a16:creationId xmlns:a16="http://schemas.microsoft.com/office/drawing/2014/main" id="{06E8D279-089A-44D2-A389-32833C3B3072}"/>
              </a:ext>
            </a:extLst>
          </p:cNvPr>
          <p:cNvPicPr>
            <a:picLocks noChangeAspect="1"/>
          </p:cNvPicPr>
          <p:nvPr/>
        </p:nvPicPr>
        <p:blipFill>
          <a:blip r:embed="rId14"/>
          <a:stretch>
            <a:fillRect/>
          </a:stretch>
        </p:blipFill>
        <p:spPr>
          <a:xfrm>
            <a:off x="11215832" y="3147665"/>
            <a:ext cx="405897" cy="405897"/>
          </a:xfrm>
          <a:prstGeom prst="rect">
            <a:avLst/>
          </a:prstGeom>
        </p:spPr>
      </p:pic>
      <p:pic>
        <p:nvPicPr>
          <p:cNvPr id="203" name="Grafik 202">
            <a:extLst>
              <a:ext uri="{FF2B5EF4-FFF2-40B4-BE49-F238E27FC236}">
                <a16:creationId xmlns:a16="http://schemas.microsoft.com/office/drawing/2014/main" id="{DCF74F3D-9A76-496B-878A-110BF92EA121}"/>
              </a:ext>
            </a:extLst>
          </p:cNvPr>
          <p:cNvPicPr>
            <a:picLocks noChangeAspect="1"/>
          </p:cNvPicPr>
          <p:nvPr/>
        </p:nvPicPr>
        <p:blipFill>
          <a:blip r:embed="rId15"/>
          <a:stretch>
            <a:fillRect/>
          </a:stretch>
        </p:blipFill>
        <p:spPr>
          <a:xfrm>
            <a:off x="7647653" y="2274416"/>
            <a:ext cx="383284" cy="383284"/>
          </a:xfrm>
          <a:prstGeom prst="rect">
            <a:avLst/>
          </a:prstGeom>
        </p:spPr>
      </p:pic>
      <p:pic>
        <p:nvPicPr>
          <p:cNvPr id="204" name="Grafik 203">
            <a:extLst>
              <a:ext uri="{FF2B5EF4-FFF2-40B4-BE49-F238E27FC236}">
                <a16:creationId xmlns:a16="http://schemas.microsoft.com/office/drawing/2014/main" id="{E2B92902-0EE6-488F-BCD0-1F23984301ED}"/>
              </a:ext>
            </a:extLst>
          </p:cNvPr>
          <p:cNvPicPr>
            <a:picLocks noChangeAspect="1"/>
          </p:cNvPicPr>
          <p:nvPr/>
        </p:nvPicPr>
        <p:blipFill>
          <a:blip r:embed="rId15"/>
          <a:stretch>
            <a:fillRect/>
          </a:stretch>
        </p:blipFill>
        <p:spPr>
          <a:xfrm>
            <a:off x="9034024" y="1755825"/>
            <a:ext cx="383284" cy="383284"/>
          </a:xfrm>
          <a:prstGeom prst="rect">
            <a:avLst/>
          </a:prstGeom>
        </p:spPr>
      </p:pic>
    </p:spTree>
    <p:extLst>
      <p:ext uri="{BB962C8B-B14F-4D97-AF65-F5344CB8AC3E}">
        <p14:creationId xmlns:p14="http://schemas.microsoft.com/office/powerpoint/2010/main" val="96691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fade">
                                      <p:cBhvr>
                                        <p:cTn id="20" dur="500"/>
                                        <p:tgtEl>
                                          <p:spTgt spid="18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fade">
                                      <p:cBhvr>
                                        <p:cTn id="29" dur="500"/>
                                        <p:tgtEl>
                                          <p:spTgt spid="191"/>
                                        </p:tgtEl>
                                      </p:cBhvr>
                                    </p:animEffect>
                                  </p:childTnLst>
                                </p:cTn>
                              </p:par>
                              <p:par>
                                <p:cTn id="30" presetID="10" presetClass="entr" presetSubtype="0" fill="hold" nodeType="with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par>
                                <p:cTn id="38" presetID="10" presetClass="entr" presetSubtype="0" fill="hold"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fade">
                                      <p:cBhvr>
                                        <p:cTn id="40" dur="500"/>
                                        <p:tgtEl>
                                          <p:spTgt spid="2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10" presetClass="entr" presetSubtype="0" fill="hold" nodeType="withEffect">
                                  <p:stCondLst>
                                    <p:cond delay="0"/>
                                  </p:stCondLst>
                                  <p:childTnLst>
                                    <p:set>
                                      <p:cBhvr>
                                        <p:cTn id="47" dur="1" fill="hold">
                                          <p:stCondLst>
                                            <p:cond delay="0"/>
                                          </p:stCondLst>
                                        </p:cTn>
                                        <p:tgtEl>
                                          <p:spTgt spid="203"/>
                                        </p:tgtEl>
                                        <p:attrNameLst>
                                          <p:attrName>style.visibility</p:attrName>
                                        </p:attrNameLst>
                                      </p:cBhvr>
                                      <p:to>
                                        <p:strVal val="visible"/>
                                      </p:to>
                                    </p:set>
                                    <p:animEffect transition="in" filter="fade">
                                      <p:cBhvr>
                                        <p:cTn id="48" dur="500"/>
                                        <p:tgtEl>
                                          <p:spTgt spid="203"/>
                                        </p:tgtEl>
                                      </p:cBhvr>
                                    </p:animEffect>
                                  </p:childTnLst>
                                </p:cTn>
                              </p:par>
                              <p:par>
                                <p:cTn id="49" presetID="10" presetClass="entr" presetSubtype="0" fill="hold"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fade">
                                      <p:cBhvr>
                                        <p:cTn id="51" dur="500"/>
                                        <p:tgtEl>
                                          <p:spTgt spid="20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5"/>
                                        </p:tgtEl>
                                        <p:attrNameLst>
                                          <p:attrName>style.visibility</p:attrName>
                                        </p:attrNameLst>
                                      </p:cBhvr>
                                      <p:to>
                                        <p:strVal val="visible"/>
                                      </p:to>
                                    </p:set>
                                    <p:animEffect transition="in" filter="fade">
                                      <p:cBhvr>
                                        <p:cTn id="54"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5"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A8F943-CA0B-344C-B76A-8F957655913A}"/>
              </a:ext>
            </a:extLst>
          </p:cNvPr>
          <p:cNvGrpSpPr/>
          <p:nvPr/>
        </p:nvGrpSpPr>
        <p:grpSpPr>
          <a:xfrm>
            <a:off x="5641182" y="2302028"/>
            <a:ext cx="4956169" cy="2790755"/>
            <a:chOff x="14287" y="7144"/>
            <a:chExt cx="12166601" cy="6850856"/>
          </a:xfrm>
        </p:grpSpPr>
        <p:sp>
          <p:nvSpPr>
            <p:cNvPr id="4" name="Rectangle 3">
              <a:extLst>
                <a:ext uri="{FF2B5EF4-FFF2-40B4-BE49-F238E27FC236}">
                  <a16:creationId xmlns:a16="http://schemas.microsoft.com/office/drawing/2014/main" id="{1DD25C7D-D22C-6347-9C74-962F8537E0B2}"/>
                </a:ext>
              </a:extLst>
            </p:cNvPr>
            <p:cNvSpPr/>
            <p:nvPr/>
          </p:nvSpPr>
          <p:spPr bwMode="gray">
            <a:xfrm>
              <a:off x="357282" y="1701632"/>
              <a:ext cx="9452837" cy="5156368"/>
            </a:xfrm>
            <a:prstGeom prst="rect">
              <a:avLst/>
            </a:prstGeom>
            <a:solidFill>
              <a:srgbClr val="FFFE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A3144ABF-9D6E-3249-BD12-656C336A2845}"/>
                </a:ext>
              </a:extLst>
            </p:cNvPr>
            <p:cNvPicPr>
              <a:picLocks noChangeAspect="1"/>
            </p:cNvPicPr>
            <p:nvPr/>
          </p:nvPicPr>
          <p:blipFill>
            <a:blip r:embed="rId3"/>
            <a:srcRect/>
            <a:stretch/>
          </p:blipFill>
          <p:spPr>
            <a:xfrm>
              <a:off x="14287" y="7144"/>
              <a:ext cx="12166601" cy="6843713"/>
            </a:xfrm>
            <a:prstGeom prst="rect">
              <a:avLst/>
            </a:prstGeom>
          </p:spPr>
        </p:pic>
      </p:grpSp>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 name="Title 4">
            <a:extLst>
              <a:ext uri="{FF2B5EF4-FFF2-40B4-BE49-F238E27FC236}">
                <a16:creationId xmlns:a16="http://schemas.microsoft.com/office/drawing/2014/main" id="{8A001AB9-865E-0440-8BEC-9E97DE10C289}"/>
              </a:ext>
            </a:extLst>
          </p:cNvPr>
          <p:cNvSpPr>
            <a:spLocks noGrp="1"/>
          </p:cNvSpPr>
          <p:nvPr>
            <p:ph type="title"/>
          </p:nvPr>
        </p:nvSpPr>
        <p:spPr>
          <a:xfrm>
            <a:off x="504001" y="504000"/>
            <a:ext cx="11186476" cy="676980"/>
          </a:xfrm>
        </p:spPr>
        <p:txBody>
          <a:bodyPr/>
          <a:lstStyle/>
          <a:p>
            <a:r>
              <a:rPr lang="en-US" sz="2399" dirty="0">
                <a:solidFill>
                  <a:srgbClr val="FFFFFF"/>
                </a:solidFill>
              </a:rPr>
              <a:t>SAP Data Warehouse Cloud</a:t>
            </a:r>
            <a:br>
              <a:rPr lang="en-US" sz="2399" dirty="0">
                <a:solidFill>
                  <a:srgbClr val="FFFFFF"/>
                </a:solidFill>
              </a:rPr>
            </a:br>
            <a:r>
              <a:rPr lang="en-US" sz="2000" dirty="0">
                <a:solidFill>
                  <a:srgbClr val="F0AB00"/>
                </a:solidFill>
              </a:rPr>
              <a:t>Fact Modeling</a:t>
            </a:r>
            <a:endParaRPr lang="en-US" dirty="0"/>
          </a:p>
        </p:txBody>
      </p:sp>
      <p:pic>
        <p:nvPicPr>
          <p:cNvPr id="76" name="Picture 75" descr="laptop.png">
            <a:extLst>
              <a:ext uri="{FF2B5EF4-FFF2-40B4-BE49-F238E27FC236}">
                <a16:creationId xmlns:a16="http://schemas.microsoft.com/office/drawing/2014/main" id="{B572ACF1-B7E4-4848-B46C-385E1A498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4574609" y="2057322"/>
            <a:ext cx="7112125" cy="3750232"/>
          </a:xfrm>
          <a:prstGeom prst="rect">
            <a:avLst/>
          </a:prstGeom>
        </p:spPr>
      </p:pic>
      <p:sp>
        <p:nvSpPr>
          <p:cNvPr id="13" name="Text Placeholder 5">
            <a:extLst>
              <a:ext uri="{FF2B5EF4-FFF2-40B4-BE49-F238E27FC236}">
                <a16:creationId xmlns:a16="http://schemas.microsoft.com/office/drawing/2014/main" id="{3200448C-DAE0-46B6-BB58-3D1866163DCA}"/>
              </a:ext>
            </a:extLst>
          </p:cNvPr>
          <p:cNvSpPr txBox="1">
            <a:spLocks/>
          </p:cNvSpPr>
          <p:nvPr/>
        </p:nvSpPr>
        <p:spPr bwMode="black">
          <a:xfrm>
            <a:off x="503999" y="1994880"/>
            <a:ext cx="4047799" cy="4639977"/>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fontAlgn="base">
              <a:spcBef>
                <a:spcPts val="1200"/>
              </a:spcBef>
              <a:buClr>
                <a:srgbClr val="F0AB00"/>
              </a:buClr>
            </a:pPr>
            <a:r>
              <a:rPr lang="en-US" sz="1600" dirty="0"/>
              <a:t>Allow stacking and reuse of complex yet generic business logic by utilizing fact models</a:t>
            </a:r>
          </a:p>
          <a:p>
            <a:pPr marL="446088" lvl="2" indent="-266700" fontAlgn="base">
              <a:spcBef>
                <a:spcPts val="400"/>
              </a:spcBef>
              <a:buClr>
                <a:srgbClr val="000000"/>
              </a:buClr>
            </a:pPr>
            <a:r>
              <a:rPr lang="en-US" sz="1600" dirty="0"/>
              <a:t>Create simple calculated and restricted measures to depict KPIs</a:t>
            </a:r>
          </a:p>
          <a:p>
            <a:pPr lvl="1" fontAlgn="base">
              <a:spcBef>
                <a:spcPts val="1200"/>
              </a:spcBef>
              <a:buClr>
                <a:srgbClr val="F0AB00"/>
              </a:buClr>
            </a:pPr>
            <a:r>
              <a:rPr lang="en-US" sz="1600" dirty="0"/>
              <a:t>Depict specific use cases using consumption models</a:t>
            </a:r>
          </a:p>
          <a:p>
            <a:pPr marL="446088" lvl="2" indent="-266700" fontAlgn="base">
              <a:spcBef>
                <a:spcPts val="400"/>
              </a:spcBef>
              <a:buClr>
                <a:srgbClr val="000000"/>
              </a:buClr>
            </a:pPr>
            <a:r>
              <a:rPr lang="en-US" sz="1600" dirty="0"/>
              <a:t>Reuse existing fact models and business entities</a:t>
            </a:r>
          </a:p>
          <a:p>
            <a:pPr marL="446088" lvl="2" indent="-266700" fontAlgn="base">
              <a:spcBef>
                <a:spcPts val="400"/>
              </a:spcBef>
              <a:buClr>
                <a:srgbClr val="000000"/>
              </a:buClr>
            </a:pPr>
            <a:r>
              <a:rPr lang="en-US" sz="1600" dirty="0"/>
              <a:t>No reinventing and no duplication of business logic</a:t>
            </a:r>
          </a:p>
          <a:p>
            <a:pPr lvl="1" fontAlgn="base">
              <a:spcBef>
                <a:spcPts val="1200"/>
              </a:spcBef>
              <a:buClr>
                <a:srgbClr val="F0AB00"/>
              </a:buClr>
            </a:pPr>
            <a:r>
              <a:rPr lang="en-US" sz="1600" dirty="0"/>
              <a:t>Foster early exploration and validation utilizing the data preview</a:t>
            </a:r>
          </a:p>
        </p:txBody>
      </p:sp>
    </p:spTree>
    <p:extLst>
      <p:ext uri="{BB962C8B-B14F-4D97-AF65-F5344CB8AC3E}">
        <p14:creationId xmlns:p14="http://schemas.microsoft.com/office/powerpoint/2010/main" val="22404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D00FBF-F342-445C-A21E-6676C7CEEC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093473" y="231587"/>
            <a:ext cx="919844" cy="919844"/>
          </a:xfrm>
          <a:prstGeom prst="rect">
            <a:avLst/>
          </a:prstGeom>
        </p:spPr>
      </p:pic>
      <p:pic>
        <p:nvPicPr>
          <p:cNvPr id="3" name="Picture 2">
            <a:extLst>
              <a:ext uri="{FF2B5EF4-FFF2-40B4-BE49-F238E27FC236}">
                <a16:creationId xmlns:a16="http://schemas.microsoft.com/office/drawing/2014/main" id="{A3F53C1E-AF93-144C-B2ED-3275F1720F95}"/>
              </a:ext>
            </a:extLst>
          </p:cNvPr>
          <p:cNvPicPr>
            <a:picLocks noChangeAspect="1"/>
          </p:cNvPicPr>
          <p:nvPr/>
        </p:nvPicPr>
        <p:blipFill>
          <a:blip r:embed="rId3"/>
          <a:stretch>
            <a:fillRect/>
          </a:stretch>
        </p:blipFill>
        <p:spPr>
          <a:xfrm>
            <a:off x="4371129" y="1722934"/>
            <a:ext cx="3420247" cy="4612779"/>
          </a:xfrm>
          <a:prstGeom prst="rect">
            <a:avLst/>
          </a:prstGeom>
          <a:ln w="19050">
            <a:solidFill>
              <a:schemeClr val="tx1"/>
            </a:solidFill>
          </a:ln>
        </p:spPr>
      </p:pic>
      <p:pic>
        <p:nvPicPr>
          <p:cNvPr id="4" name="Picture 3">
            <a:extLst>
              <a:ext uri="{FF2B5EF4-FFF2-40B4-BE49-F238E27FC236}">
                <a16:creationId xmlns:a16="http://schemas.microsoft.com/office/drawing/2014/main" id="{5E9847EC-109C-F14A-B1A0-01E345338617}"/>
              </a:ext>
            </a:extLst>
          </p:cNvPr>
          <p:cNvPicPr>
            <a:picLocks noChangeAspect="1"/>
          </p:cNvPicPr>
          <p:nvPr/>
        </p:nvPicPr>
        <p:blipFill>
          <a:blip r:embed="rId4"/>
          <a:stretch>
            <a:fillRect/>
          </a:stretch>
        </p:blipFill>
        <p:spPr>
          <a:xfrm>
            <a:off x="7424501" y="1190915"/>
            <a:ext cx="2611680" cy="3910265"/>
          </a:xfrm>
          <a:prstGeom prst="rect">
            <a:avLst/>
          </a:prstGeom>
          <a:ln w="19050">
            <a:solidFill>
              <a:schemeClr val="tx1"/>
            </a:solidFill>
          </a:ln>
        </p:spPr>
      </p:pic>
      <p:pic>
        <p:nvPicPr>
          <p:cNvPr id="6" name="Picture 5">
            <a:extLst>
              <a:ext uri="{FF2B5EF4-FFF2-40B4-BE49-F238E27FC236}">
                <a16:creationId xmlns:a16="http://schemas.microsoft.com/office/drawing/2014/main" id="{2C3229AE-370D-F244-A8D3-ADF192E77B95}"/>
              </a:ext>
            </a:extLst>
          </p:cNvPr>
          <p:cNvPicPr>
            <a:picLocks noChangeAspect="1"/>
          </p:cNvPicPr>
          <p:nvPr/>
        </p:nvPicPr>
        <p:blipFill>
          <a:blip r:embed="rId5"/>
          <a:stretch>
            <a:fillRect/>
          </a:stretch>
        </p:blipFill>
        <p:spPr>
          <a:xfrm>
            <a:off x="9111703" y="2418193"/>
            <a:ext cx="2476750" cy="3917520"/>
          </a:xfrm>
          <a:prstGeom prst="rect">
            <a:avLst/>
          </a:prstGeom>
          <a:ln w="19050">
            <a:solidFill>
              <a:schemeClr val="tx1"/>
            </a:solidFill>
          </a:ln>
        </p:spPr>
      </p:pic>
      <p:sp>
        <p:nvSpPr>
          <p:cNvPr id="9" name="TextBox 8">
            <a:extLst>
              <a:ext uri="{FF2B5EF4-FFF2-40B4-BE49-F238E27FC236}">
                <a16:creationId xmlns:a16="http://schemas.microsoft.com/office/drawing/2014/main" id="{CBCE2F59-6F9A-46F1-A477-DAEE9DE5EA8D}"/>
              </a:ext>
            </a:extLst>
          </p:cNvPr>
          <p:cNvSpPr txBox="1"/>
          <p:nvPr/>
        </p:nvSpPr>
        <p:spPr>
          <a:xfrm>
            <a:off x="499425" y="1385583"/>
            <a:ext cx="3315989" cy="4362733"/>
          </a:xfrm>
          <a:prstGeom prst="rect">
            <a:avLst/>
          </a:prstGeom>
          <a:noFill/>
        </p:spPr>
        <p:txBody>
          <a:bodyPr wrap="squar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100000"/>
              <a:buFont typeface="Wingdings" panose="05000000000000000000" pitchFamily="2" charset="2"/>
              <a:buChar char="§"/>
              <a:tabLst/>
              <a:defRPr/>
            </a:pPr>
            <a:r>
              <a:rPr kumimoji="0" lang="en-US" sz="1600" b="0" i="0" u="none" strike="noStrike" kern="0" cap="none" spc="0" normalizeH="0" baseline="0" noProof="0" dirty="0">
                <a:ln>
                  <a:noFill/>
                </a:ln>
                <a:effectLst/>
                <a:uLnTx/>
                <a:uFillTx/>
                <a:latin typeface="+mn-lt"/>
                <a:ea typeface="Arial Unicode MS" pitchFamily="34" charset="-128"/>
                <a:cs typeface="Arial Unicode MS" pitchFamily="34" charset="-128"/>
              </a:rPr>
              <a:t>Find out more at </a:t>
            </a:r>
            <a:br>
              <a:rPr kumimoji="0" lang="en-US" sz="1600" b="0" i="0" u="none" strike="noStrike" kern="0" cap="none" spc="0" normalizeH="0" baseline="0" noProof="0" dirty="0">
                <a:ln>
                  <a:noFill/>
                </a:ln>
                <a:solidFill>
                  <a:srgbClr val="FFFFFF"/>
                </a:solidFill>
                <a:effectLst/>
                <a:uLnTx/>
                <a:uFillTx/>
                <a:latin typeface="+mn-lt"/>
                <a:ea typeface="Arial Unicode MS" pitchFamily="34" charset="-128"/>
                <a:cs typeface="Arial Unicode MS" pitchFamily="34" charset="-128"/>
              </a:rPr>
            </a:br>
            <a:r>
              <a:rPr kumimoji="0" lang="en-US" sz="1600" i="0" u="none" strike="noStrike" kern="0" cap="none" spc="0" normalizeH="0" baseline="0" noProof="0" dirty="0">
                <a:ln>
                  <a:noFill/>
                </a:ln>
                <a:solidFill>
                  <a:srgbClr val="FFFFFF"/>
                </a:solidFill>
                <a:effectLst/>
                <a:uLnTx/>
                <a:uFillTx/>
                <a:latin typeface="+mn-lt"/>
                <a:ea typeface="Arial Unicode MS" pitchFamily="34" charset="-128"/>
                <a:cs typeface="Arial Unicode MS" pitchFamily="34" charset="-128"/>
                <a:hlinkClick r:id="rId6"/>
              </a:rPr>
              <a:t>www.sapdatawarehouse.cloud</a:t>
            </a:r>
            <a:endParaRPr kumimoji="0" lang="en-US" sz="1600" i="0" u="none" strike="noStrike" kern="0" cap="none" spc="0" normalizeH="0" baseline="0" noProof="0" dirty="0">
              <a:ln>
                <a:noFill/>
              </a:ln>
              <a:solidFill>
                <a:srgbClr val="FFFFFF"/>
              </a:solidFill>
              <a:effectLst/>
              <a:uLnTx/>
              <a:uFillTx/>
              <a:latin typeface="+mn-lt"/>
              <a:ea typeface="Arial Unicode MS" pitchFamily="34" charset="-128"/>
              <a:cs typeface="Arial Unicode MS" pitchFamily="34" charset="-128"/>
            </a:endParaRPr>
          </a:p>
          <a:p>
            <a:pPr marL="539750" lvl="1" indent="-271463" fontAlgn="base">
              <a:spcBef>
                <a:spcPts val="900"/>
              </a:spcBef>
              <a:spcAft>
                <a:spcPct val="0"/>
              </a:spcAft>
              <a:buClr>
                <a:schemeClr val="tx1"/>
              </a:buClr>
              <a:buFont typeface="Symbol" panose="05050102010706020507" pitchFamily="18" charset="2"/>
              <a:buChar char="-"/>
              <a:defRPr/>
            </a:pPr>
            <a:r>
              <a:rPr kumimoji="0" lang="en-US" sz="1600" i="0" u="none" strike="noStrike" kern="0" cap="none" spc="0" normalizeH="0" baseline="0" noProof="0" dirty="0">
                <a:ln>
                  <a:noFill/>
                </a:ln>
                <a:effectLst/>
                <a:uLnTx/>
                <a:uFillTx/>
                <a:latin typeface="+mn-lt"/>
                <a:ea typeface="Arial Unicode MS" pitchFamily="34" charset="-128"/>
                <a:cs typeface="Arial Unicode MS" pitchFamily="34" charset="-128"/>
              </a:rPr>
              <a:t>Onboarding Guide</a:t>
            </a:r>
          </a:p>
          <a:p>
            <a:pPr marL="539750" lvl="1" indent="-271463" fontAlgn="base">
              <a:spcBef>
                <a:spcPts val="900"/>
              </a:spcBef>
              <a:spcAft>
                <a:spcPct val="0"/>
              </a:spcAft>
              <a:buClr>
                <a:schemeClr val="tx1"/>
              </a:buClr>
              <a:buFont typeface="Symbol" panose="05050102010706020507" pitchFamily="18" charset="2"/>
              <a:buChar char="-"/>
              <a:defRPr/>
            </a:pPr>
            <a:r>
              <a:rPr kumimoji="0" lang="en-US" sz="1600" i="0" u="none" strike="noStrike" kern="0" cap="none" spc="0" normalizeH="0" baseline="0" noProof="0" dirty="0">
                <a:ln>
                  <a:noFill/>
                </a:ln>
                <a:effectLst/>
                <a:uLnTx/>
                <a:uFillTx/>
                <a:latin typeface="+mn-lt"/>
                <a:ea typeface="Arial Unicode MS" pitchFamily="34" charset="-128"/>
                <a:cs typeface="+mn-cs"/>
              </a:rPr>
              <a:t>Learning academy </a:t>
            </a:r>
          </a:p>
          <a:p>
            <a:pPr marL="539750" lvl="1" indent="-271463" fontAlgn="base">
              <a:spcBef>
                <a:spcPts val="900"/>
              </a:spcBef>
              <a:spcAft>
                <a:spcPct val="0"/>
              </a:spcAft>
              <a:buClr>
                <a:schemeClr val="tx1"/>
              </a:buClr>
              <a:buFont typeface="Symbol" panose="05050102010706020507" pitchFamily="18" charset="2"/>
              <a:buChar char="-"/>
              <a:defRPr/>
            </a:pPr>
            <a:r>
              <a:rPr kumimoji="0" lang="en-US" sz="1600" i="0" u="none" strike="noStrike" kern="0" cap="none" spc="0" normalizeH="0" baseline="0" noProof="0" dirty="0">
                <a:ln>
                  <a:noFill/>
                </a:ln>
                <a:effectLst/>
                <a:uLnTx/>
                <a:uFillTx/>
                <a:latin typeface="+mn-lt"/>
                <a:ea typeface="Arial Unicode MS" pitchFamily="34" charset="-128"/>
                <a:cs typeface="+mn-cs"/>
              </a:rPr>
              <a:t>Blogs</a:t>
            </a:r>
          </a:p>
          <a:p>
            <a:pPr marL="285750" marR="0" lvl="0" indent="-285750" algn="l" defTabSz="1088776" rtl="0" eaLnBrk="1" fontAlgn="base" latinLnBrk="0" hangingPunct="1">
              <a:lnSpc>
                <a:spcPct val="100000"/>
              </a:lnSpc>
              <a:spcBef>
                <a:spcPts val="900"/>
              </a:spcBef>
              <a:spcAft>
                <a:spcPct val="0"/>
              </a:spcAft>
              <a:buClr>
                <a:srgbClr val="F0AB00"/>
              </a:buClr>
              <a:buSzPct val="100000"/>
              <a:buFont typeface="Wingdings" panose="05000000000000000000" pitchFamily="2" charset="2"/>
              <a:buChar char="§"/>
              <a:tabLst/>
              <a:defRPr/>
            </a:pPr>
            <a:r>
              <a:rPr lang="en-US" sz="1600" kern="0" dirty="0">
                <a:latin typeface="+mn-lt"/>
                <a:ea typeface="Arial Unicode MS" pitchFamily="34" charset="-128"/>
                <a:hlinkClick r:id="rId7"/>
              </a:rPr>
              <a:t>SAP Help Portal – Documentation</a:t>
            </a:r>
            <a:endParaRPr kumimoji="0" lang="en-US" sz="1600" i="0" u="none" strike="noStrike" kern="0" cap="none" spc="0" normalizeH="0" baseline="0" noProof="0" dirty="0">
              <a:ln>
                <a:noFill/>
              </a:ln>
              <a:effectLst/>
              <a:uLnTx/>
              <a:uFillTx/>
              <a:latin typeface="+mn-lt"/>
              <a:ea typeface="Arial Unicode MS" pitchFamily="34" charset="-128"/>
              <a:cs typeface="+mn-cs"/>
            </a:endParaRPr>
          </a:p>
          <a:p>
            <a:pPr marL="285750" marR="0" lvl="0" indent="-285750" algn="l" defTabSz="1088776" rtl="0" eaLnBrk="1" fontAlgn="base" latinLnBrk="0" hangingPunct="1">
              <a:lnSpc>
                <a:spcPct val="100000"/>
              </a:lnSpc>
              <a:spcBef>
                <a:spcPts val="900"/>
              </a:spcBef>
              <a:spcAft>
                <a:spcPct val="0"/>
              </a:spcAft>
              <a:buClr>
                <a:srgbClr val="F0AB00"/>
              </a:buClr>
              <a:buSzPct val="100000"/>
              <a:buFont typeface="Wingdings" panose="05000000000000000000" pitchFamily="2" charset="2"/>
              <a:buChar char="§"/>
              <a:tabLst/>
              <a:defRPr/>
            </a:pPr>
            <a:r>
              <a:rPr kumimoji="0" lang="en-US" sz="1600" i="0" u="none" strike="noStrike" kern="0" cap="none" spc="0" normalizeH="0" baseline="0" noProof="0" dirty="0">
                <a:ln>
                  <a:noFill/>
                </a:ln>
                <a:solidFill>
                  <a:srgbClr val="FFFFFF"/>
                </a:solidFill>
                <a:effectLst/>
                <a:uLnTx/>
                <a:uFillTx/>
                <a:latin typeface="+mn-lt"/>
                <a:ea typeface="Arial Unicode MS" pitchFamily="34" charset="-128"/>
                <a:cs typeface="+mn-cs"/>
                <a:hlinkClick r:id="rId8"/>
              </a:rPr>
              <a:t>Calculator</a:t>
            </a:r>
            <a:endParaRPr kumimoji="0" lang="en-US" sz="1600" i="0" u="none" strike="noStrike" kern="0" cap="none" spc="0" normalizeH="0" baseline="0" noProof="0" dirty="0">
              <a:ln>
                <a:noFill/>
              </a:ln>
              <a:solidFill>
                <a:srgbClr val="FFFFFF"/>
              </a:solidFill>
              <a:effectLst/>
              <a:uLnTx/>
              <a:uFillTx/>
              <a:latin typeface="+mn-lt"/>
              <a:ea typeface="Arial Unicode MS" pitchFamily="34" charset="-128"/>
              <a:cs typeface="+mn-cs"/>
            </a:endParaRPr>
          </a:p>
          <a:p>
            <a:pPr marL="285750" indent="-285750" fontAlgn="base">
              <a:spcBef>
                <a:spcPts val="900"/>
              </a:spcBef>
              <a:spcAft>
                <a:spcPct val="0"/>
              </a:spcAft>
              <a:buClr>
                <a:srgbClr val="F0AB00"/>
              </a:buClr>
              <a:buSzPct val="100000"/>
              <a:buFont typeface="Wingdings" panose="05000000000000000000" pitchFamily="2" charset="2"/>
              <a:buChar char="§"/>
              <a:defRPr/>
            </a:pPr>
            <a:r>
              <a:rPr lang="en-US" sz="1600" kern="0" dirty="0">
                <a:solidFill>
                  <a:srgbClr val="FFFFFF"/>
                </a:solidFill>
                <a:latin typeface="+mn-lt"/>
                <a:ea typeface="Arial Unicode MS" pitchFamily="34" charset="-128"/>
                <a:hlinkClick r:id="rId9"/>
              </a:rPr>
              <a:t>SAP Road Map Explorer </a:t>
            </a:r>
            <a:endParaRPr lang="en-US" sz="1600" kern="0" dirty="0">
              <a:solidFill>
                <a:srgbClr val="FFFFFF"/>
              </a:solidFill>
              <a:latin typeface="+mn-lt"/>
              <a:ea typeface="Arial Unicode MS" pitchFamily="34" charset="-128"/>
            </a:endParaRPr>
          </a:p>
          <a:p>
            <a:pPr marL="285750" indent="-285750" fontAlgn="base">
              <a:spcBef>
                <a:spcPts val="900"/>
              </a:spcBef>
              <a:spcAft>
                <a:spcPct val="0"/>
              </a:spcAft>
              <a:buClr>
                <a:srgbClr val="F0AB00"/>
              </a:buClr>
              <a:buSzPct val="100000"/>
              <a:buFont typeface="Wingdings" panose="05000000000000000000" pitchFamily="2" charset="2"/>
              <a:buChar char="§"/>
              <a:defRPr/>
            </a:pPr>
            <a:r>
              <a:rPr lang="en-US" sz="1600" kern="0" dirty="0">
                <a:solidFill>
                  <a:srgbClr val="FFFFFF"/>
                </a:solidFill>
                <a:latin typeface="+mn-lt"/>
                <a:ea typeface="Arial Unicode MS" pitchFamily="34" charset="-128"/>
                <a:hlinkClick r:id="rId10"/>
              </a:rPr>
              <a:t>SAP Community </a:t>
            </a:r>
            <a:endParaRPr lang="en-US" sz="1600" kern="0" dirty="0">
              <a:solidFill>
                <a:srgbClr val="FFFFFF"/>
              </a:solidFill>
              <a:latin typeface="+mn-lt"/>
              <a:ea typeface="Arial Unicode MS" pitchFamily="34" charset="-128"/>
            </a:endParaRPr>
          </a:p>
          <a:p>
            <a:pPr marL="285750" marR="0" lvl="0" indent="-285750" algn="l" defTabSz="1088776" rtl="0" eaLnBrk="1" fontAlgn="base" latinLnBrk="0" hangingPunct="1">
              <a:lnSpc>
                <a:spcPct val="100000"/>
              </a:lnSpc>
              <a:spcBef>
                <a:spcPts val="900"/>
              </a:spcBef>
              <a:spcAft>
                <a:spcPct val="0"/>
              </a:spcAft>
              <a:buClr>
                <a:srgbClr val="F0AB00"/>
              </a:buClr>
              <a:buSzPct val="100000"/>
              <a:buFont typeface="Wingdings" panose="05000000000000000000" pitchFamily="2" charset="2"/>
              <a:buChar char="§"/>
              <a:tabLst/>
              <a:defRPr/>
            </a:pPr>
            <a:r>
              <a:rPr kumimoji="0" lang="en-US" sz="1600" i="0" u="none" strike="noStrike" kern="0" cap="none" spc="0" normalizeH="0" baseline="0" noProof="0" dirty="0">
                <a:ln>
                  <a:noFill/>
                </a:ln>
                <a:effectLst/>
                <a:uLnTx/>
                <a:uFillTx/>
                <a:latin typeface="+mn-lt"/>
                <a:ea typeface="Arial Unicode MS" pitchFamily="34" charset="-128"/>
                <a:cs typeface="+mn-cs"/>
              </a:rPr>
              <a:t>Sample content on </a:t>
            </a:r>
            <a:r>
              <a:rPr kumimoji="0" lang="en-US" sz="1600" i="0" u="none" strike="noStrike" kern="0" cap="none" spc="0" normalizeH="0" baseline="0" noProof="0" dirty="0">
                <a:ln>
                  <a:noFill/>
                </a:ln>
                <a:solidFill>
                  <a:srgbClr val="FFFFFF"/>
                </a:solidFill>
                <a:effectLst/>
                <a:uLnTx/>
                <a:uFillTx/>
                <a:latin typeface="+mn-lt"/>
                <a:ea typeface="Arial Unicode MS" pitchFamily="34" charset="-128"/>
                <a:cs typeface="+mn-cs"/>
                <a:hlinkClick r:id="rId11"/>
              </a:rPr>
              <a:t>GitHub</a:t>
            </a:r>
            <a:endParaRPr kumimoji="0" lang="en-US" sz="1600" i="0" u="none" strike="noStrike" kern="0" cap="none" spc="0" normalizeH="0" baseline="0" noProof="0" dirty="0">
              <a:ln>
                <a:noFill/>
              </a:ln>
              <a:solidFill>
                <a:srgbClr val="FFFFFF"/>
              </a:solidFill>
              <a:effectLst/>
              <a:uLnTx/>
              <a:uFillTx/>
              <a:latin typeface="+mn-lt"/>
              <a:ea typeface="Arial Unicode MS" pitchFamily="34" charset="-128"/>
              <a:cs typeface="+mn-cs"/>
            </a:endParaRPr>
          </a:p>
          <a:p>
            <a:pPr marL="285750" lvl="0" indent="-285750" fontAlgn="base">
              <a:spcBef>
                <a:spcPts val="900"/>
              </a:spcBef>
              <a:spcAft>
                <a:spcPct val="0"/>
              </a:spcAft>
              <a:buClr>
                <a:srgbClr val="F0AB00"/>
              </a:buClr>
              <a:buSzPct val="100000"/>
              <a:buFont typeface="Wingdings" panose="05000000000000000000" pitchFamily="2" charset="2"/>
              <a:buChar char="§"/>
              <a:defRPr/>
            </a:pPr>
            <a:r>
              <a:rPr lang="en-US" sz="1600" kern="0" dirty="0">
                <a:latin typeface="+mn-lt"/>
                <a:ea typeface="Arial Unicode MS" pitchFamily="34" charset="-128"/>
              </a:rPr>
              <a:t>Provide </a:t>
            </a:r>
            <a:r>
              <a:rPr lang="en-US" sz="1600" kern="0" dirty="0">
                <a:latin typeface="+mn-lt"/>
                <a:ea typeface="Arial Unicode MS" pitchFamily="34" charset="-128"/>
                <a:hlinkClick r:id="rId12"/>
              </a:rPr>
              <a:t>your feedback</a:t>
            </a:r>
            <a:r>
              <a:rPr lang="en-US" sz="1600" kern="0" dirty="0">
                <a:latin typeface="+mn-lt"/>
                <a:ea typeface="Arial Unicode MS" pitchFamily="34" charset="-128"/>
              </a:rPr>
              <a:t>: </a:t>
            </a:r>
            <a:endParaRPr kumimoji="0" lang="en-US" sz="1600" i="0" u="none" strike="noStrike" kern="0" cap="none" spc="0" normalizeH="0" baseline="0" noProof="0" dirty="0">
              <a:ln>
                <a:noFill/>
              </a:ln>
              <a:effectLst/>
              <a:uLnTx/>
              <a:uFillTx/>
              <a:latin typeface="+mn-lt"/>
              <a:ea typeface="Arial Unicode MS" pitchFamily="34" charset="-128"/>
            </a:endParaRP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mn-lt"/>
              <a:ea typeface="Arial Unicode MS" pitchFamily="34" charset="-128"/>
              <a:cs typeface="+mn-cs"/>
            </a:endParaRPr>
          </a:p>
        </p:txBody>
      </p:sp>
      <p:pic>
        <p:nvPicPr>
          <p:cNvPr id="11" name="Picture 10">
            <a:extLst>
              <a:ext uri="{FF2B5EF4-FFF2-40B4-BE49-F238E27FC236}">
                <a16:creationId xmlns:a16="http://schemas.microsoft.com/office/drawing/2014/main" id="{67F0A4AC-1205-4D7D-BC1F-3911DF113E97}"/>
              </a:ext>
            </a:extLst>
          </p:cNvPr>
          <p:cNvPicPr>
            <a:picLocks noChangeAspect="1"/>
          </p:cNvPicPr>
          <p:nvPr/>
        </p:nvPicPr>
        <p:blipFill>
          <a:blip r:embed="rId13"/>
          <a:stretch>
            <a:fillRect/>
          </a:stretch>
        </p:blipFill>
        <p:spPr>
          <a:xfrm>
            <a:off x="2879173" y="5021763"/>
            <a:ext cx="1030454" cy="1030454"/>
          </a:xfrm>
          <a:prstGeom prst="rect">
            <a:avLst/>
          </a:prstGeom>
        </p:spPr>
      </p:pic>
      <p:sp>
        <p:nvSpPr>
          <p:cNvPr id="7" name="Titel 6">
            <a:extLst>
              <a:ext uri="{FF2B5EF4-FFF2-40B4-BE49-F238E27FC236}">
                <a16:creationId xmlns:a16="http://schemas.microsoft.com/office/drawing/2014/main" id="{603BE864-FF39-4D8C-ACA7-B4D25909B9A6}"/>
              </a:ext>
            </a:extLst>
          </p:cNvPr>
          <p:cNvSpPr>
            <a:spLocks noGrp="1"/>
          </p:cNvSpPr>
          <p:nvPr>
            <p:ph type="title"/>
          </p:nvPr>
        </p:nvSpPr>
        <p:spPr>
          <a:xfrm>
            <a:off x="504001" y="504000"/>
            <a:ext cx="11186476" cy="369332"/>
          </a:xfrm>
        </p:spPr>
        <p:txBody>
          <a:bodyPr/>
          <a:lstStyle/>
          <a:p>
            <a:r>
              <a:rPr lang="en-US" dirty="0"/>
              <a:t>More </a:t>
            </a:r>
            <a:r>
              <a:rPr lang="en-US" dirty="0">
                <a:solidFill>
                  <a:schemeClr val="accent1"/>
                </a:solidFill>
              </a:rPr>
              <a:t>information</a:t>
            </a:r>
            <a:endParaRPr lang="de-DE" dirty="0"/>
          </a:p>
        </p:txBody>
      </p:sp>
    </p:spTree>
    <p:extLst>
      <p:ext uri="{BB962C8B-B14F-4D97-AF65-F5344CB8AC3E}">
        <p14:creationId xmlns:p14="http://schemas.microsoft.com/office/powerpoint/2010/main" val="28694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D787B0-FBE3-488B-928C-E00CA6EC9F40}"/>
              </a:ext>
            </a:extLst>
          </p:cNvPr>
          <p:cNvPicPr>
            <a:picLocks noChangeAspect="1"/>
          </p:cNvPicPr>
          <p:nvPr/>
        </p:nvPicPr>
        <p:blipFill rotWithShape="1">
          <a:blip r:embed="rId2"/>
          <a:srcRect l="2309" t="2145" r="924" b="4667"/>
          <a:stretch/>
        </p:blipFill>
        <p:spPr>
          <a:xfrm>
            <a:off x="5842275" y="895865"/>
            <a:ext cx="5802733" cy="5066270"/>
          </a:xfrm>
          <a:prstGeom prst="rect">
            <a:avLst/>
          </a:prstGeom>
          <a:ln w="19050">
            <a:solidFill>
              <a:schemeClr val="tx1"/>
            </a:solidFill>
          </a:ln>
        </p:spPr>
      </p:pic>
      <p:sp>
        <p:nvSpPr>
          <p:cNvPr id="3" name="Rectangle 2">
            <a:extLst>
              <a:ext uri="{FF2B5EF4-FFF2-40B4-BE49-F238E27FC236}">
                <a16:creationId xmlns:a16="http://schemas.microsoft.com/office/drawing/2014/main" id="{B8A20F2D-847A-409D-A323-F2B72F6345FF}"/>
              </a:ext>
            </a:extLst>
          </p:cNvPr>
          <p:cNvSpPr/>
          <p:nvPr/>
        </p:nvSpPr>
        <p:spPr>
          <a:xfrm>
            <a:off x="520297" y="5477077"/>
            <a:ext cx="4968000" cy="215444"/>
          </a:xfrm>
          <a:prstGeom prst="rect">
            <a:avLst/>
          </a:prstGeom>
        </p:spPr>
        <p:txBody>
          <a:bodyPr wrap="square" lIns="0" tIns="0" rIns="0" bIns="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mn-lt"/>
                <a:ea typeface="+mn-ea"/>
                <a:cs typeface="+mn-cs"/>
                <a:hlinkClick r:id="rId3"/>
              </a:rPr>
              <a:t>https://info.sapdigital.com/sap-data-warehouse-cloud-trial.html</a:t>
            </a:r>
            <a:endParaRPr kumimoji="0" lang="de-DE" sz="1400" b="0" i="0" u="none" strike="noStrike" kern="1200" cap="none" spc="0" normalizeH="0" baseline="0" noProof="0" dirty="0">
              <a:ln>
                <a:noFill/>
              </a:ln>
              <a:solidFill>
                <a:srgbClr val="000000"/>
              </a:solidFill>
              <a:effectLst/>
              <a:uLnTx/>
              <a:uFillTx/>
              <a:latin typeface="+mn-lt"/>
              <a:ea typeface="+mn-ea"/>
              <a:cs typeface="+mn-cs"/>
            </a:endParaRPr>
          </a:p>
        </p:txBody>
      </p:sp>
      <p:pic>
        <p:nvPicPr>
          <p:cNvPr id="6" name="Picture 5">
            <a:extLst>
              <a:ext uri="{FF2B5EF4-FFF2-40B4-BE49-F238E27FC236}">
                <a16:creationId xmlns:a16="http://schemas.microsoft.com/office/drawing/2014/main" id="{E60D26E8-44AC-4137-BB98-4AD85EA3DDFD}"/>
              </a:ext>
            </a:extLst>
          </p:cNvPr>
          <p:cNvPicPr>
            <a:picLocks noChangeAspect="1"/>
          </p:cNvPicPr>
          <p:nvPr/>
        </p:nvPicPr>
        <p:blipFill>
          <a:blip r:embed="rId4"/>
          <a:stretch>
            <a:fillRect/>
          </a:stretch>
        </p:blipFill>
        <p:spPr>
          <a:xfrm>
            <a:off x="1428478" y="2325439"/>
            <a:ext cx="3151638" cy="3151638"/>
          </a:xfrm>
          <a:prstGeom prst="rect">
            <a:avLst/>
          </a:prstGeom>
        </p:spPr>
      </p:pic>
      <p:sp>
        <p:nvSpPr>
          <p:cNvPr id="7" name="Textplatzhalter 6">
            <a:extLst>
              <a:ext uri="{FF2B5EF4-FFF2-40B4-BE49-F238E27FC236}">
                <a16:creationId xmlns:a16="http://schemas.microsoft.com/office/drawing/2014/main" id="{FBCF7647-FF84-4FC8-B85F-4F3A41B337F6}"/>
              </a:ext>
            </a:extLst>
          </p:cNvPr>
          <p:cNvSpPr>
            <a:spLocks noGrp="1"/>
          </p:cNvSpPr>
          <p:nvPr>
            <p:ph type="body" sz="quarter" idx="10"/>
          </p:nvPr>
        </p:nvSpPr>
        <p:spPr>
          <a:xfrm>
            <a:off x="550167" y="1273201"/>
            <a:ext cx="4908260" cy="4716000"/>
          </a:xfrm>
        </p:spPr>
        <p:txBody>
          <a:bodyPr>
            <a:normAutofit/>
          </a:bodyPr>
          <a:lstStyle/>
          <a:p>
            <a:pPr algn="ctr"/>
            <a:r>
              <a:rPr lang="en-US" sz="3600" kern="0" dirty="0">
                <a:ea typeface="Arial Unicode MS" pitchFamily="34" charset="-128"/>
                <a:cs typeface="Arial Unicode MS" pitchFamily="34" charset="-128"/>
              </a:rPr>
              <a:t>Get your </a:t>
            </a:r>
            <a:br>
              <a:rPr lang="en-US" sz="3600" kern="0" dirty="0">
                <a:ea typeface="Arial Unicode MS" pitchFamily="34" charset="-128"/>
                <a:cs typeface="Arial Unicode MS" pitchFamily="34" charset="-128"/>
              </a:rPr>
            </a:br>
            <a:r>
              <a:rPr lang="en-US" sz="3600" b="1" kern="0" dirty="0">
                <a:solidFill>
                  <a:schemeClr val="accent1"/>
                </a:solidFill>
                <a:ea typeface="Arial Unicode MS" pitchFamily="34" charset="-128"/>
                <a:cs typeface="Arial Unicode MS" pitchFamily="34" charset="-128"/>
              </a:rPr>
              <a:t>30-Day free trial </a:t>
            </a:r>
            <a:r>
              <a:rPr lang="en-US" sz="3600" kern="0" dirty="0">
                <a:ea typeface="Arial Unicode MS" pitchFamily="34" charset="-128"/>
                <a:cs typeface="Arial Unicode MS" pitchFamily="34" charset="-128"/>
              </a:rPr>
              <a:t>today</a:t>
            </a:r>
            <a:br>
              <a:rPr lang="en-US" sz="3600" kern="0" dirty="0">
                <a:ea typeface="Arial Unicode MS" pitchFamily="34" charset="-128"/>
                <a:cs typeface="Arial Unicode MS" pitchFamily="34" charset="-128"/>
              </a:rPr>
            </a:br>
            <a:endParaRPr lang="de-DE" sz="3600" dirty="0"/>
          </a:p>
        </p:txBody>
      </p:sp>
    </p:spTree>
    <p:extLst>
      <p:ext uri="{BB962C8B-B14F-4D97-AF65-F5344CB8AC3E}">
        <p14:creationId xmlns:p14="http://schemas.microsoft.com/office/powerpoint/2010/main" val="308743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a:xfrm>
            <a:off x="504001" y="504000"/>
            <a:ext cx="11186476" cy="369332"/>
          </a:xfrm>
        </p:spPr>
        <p:txBody>
          <a:bodyPr/>
          <a:lstStyle/>
          <a:p>
            <a:r>
              <a:rPr lang="en-US" dirty="0">
                <a:solidFill>
                  <a:schemeClr val="tx1"/>
                </a:solidFill>
              </a:rPr>
              <a:t>More </a:t>
            </a:r>
            <a:r>
              <a:rPr lang="en-US" dirty="0">
                <a:solidFill>
                  <a:schemeClr val="accent1"/>
                </a:solidFill>
              </a:rPr>
              <a:t>information</a:t>
            </a:r>
          </a:p>
        </p:txBody>
      </p:sp>
      <p:pic>
        <p:nvPicPr>
          <p:cNvPr id="14" name="Picture 13">
            <a:extLst>
              <a:ext uri="{FF2B5EF4-FFF2-40B4-BE49-F238E27FC236}">
                <a16:creationId xmlns:a16="http://schemas.microsoft.com/office/drawing/2014/main" id="{8FB7BAD0-D221-4143-BB64-BEBCA757D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4943" y="79611"/>
            <a:ext cx="2089064" cy="2089064"/>
          </a:xfrm>
          <a:prstGeom prst="rect">
            <a:avLst/>
          </a:prstGeom>
        </p:spPr>
      </p:pic>
      <p:graphicFrame>
        <p:nvGraphicFramePr>
          <p:cNvPr id="8" name="Table 7">
            <a:extLst>
              <a:ext uri="{FF2B5EF4-FFF2-40B4-BE49-F238E27FC236}">
                <a16:creationId xmlns:a16="http://schemas.microsoft.com/office/drawing/2014/main" id="{2DBB7A76-517A-4137-8EF3-935C64DD6636}"/>
              </a:ext>
            </a:extLst>
          </p:cNvPr>
          <p:cNvGraphicFramePr>
            <a:graphicFrameLocks noGrp="1"/>
          </p:cNvGraphicFramePr>
          <p:nvPr/>
        </p:nvGraphicFramePr>
        <p:xfrm>
          <a:off x="503237" y="1405402"/>
          <a:ext cx="11187239" cy="3260846"/>
        </p:xfrm>
        <a:graphic>
          <a:graphicData uri="http://schemas.openxmlformats.org/drawingml/2006/table">
            <a:tbl>
              <a:tblPr firstRow="1" bandRow="1">
                <a:tableStyleId>{2D5ABB26-0587-4C30-8999-92F81FD0307C}</a:tableStyleId>
              </a:tblPr>
              <a:tblGrid>
                <a:gridCol w="11187239">
                  <a:extLst>
                    <a:ext uri="{9D8B030D-6E8A-4147-A177-3AD203B41FA5}">
                      <a16:colId xmlns:a16="http://schemas.microsoft.com/office/drawing/2014/main" val="20000"/>
                    </a:ext>
                  </a:extLst>
                </a:gridCol>
              </a:tblGrid>
              <a:tr h="34582">
                <a:tc>
                  <a:txBody>
                    <a:bodyPr/>
                    <a:lstStyle/>
                    <a:p>
                      <a:pPr marL="0" algn="l" defTabSz="1088776" rtl="0" eaLnBrk="1" latinLnBrk="0" hangingPunct="1">
                        <a:spcBef>
                          <a:spcPts val="0"/>
                        </a:spcBef>
                        <a:buClr>
                          <a:srgbClr val="F48B00"/>
                        </a:buClr>
                      </a:pPr>
                      <a:r>
                        <a:rPr lang="en-US" sz="1800" b="1" kern="1200" dirty="0">
                          <a:solidFill>
                            <a:schemeClr val="tx1"/>
                          </a:solidFill>
                          <a:latin typeface="+mn-lt"/>
                          <a:ea typeface="+mn-ea"/>
                          <a:cs typeface="+mn-cs"/>
                        </a:rPr>
                        <a:t>Related SAP TechEd sessions</a:t>
                      </a:r>
                    </a:p>
                  </a:txBody>
                  <a:tcPr marL="0" marR="0" marT="0" marB="0">
                    <a:noFill/>
                  </a:tcPr>
                </a:tc>
                <a:extLst>
                  <a:ext uri="{0D108BD9-81ED-4DB2-BD59-A6C34878D82A}">
                    <a16:rowId xmlns:a16="http://schemas.microsoft.com/office/drawing/2014/main" val="10000"/>
                  </a:ext>
                </a:extLst>
              </a:tr>
              <a:tr h="0">
                <a:tc>
                  <a:txBody>
                    <a:bodyPr/>
                    <a:lstStyle/>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ANA115 – SAP Data Warehouse Cloud: Open for Integration</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ANA116 – Consume Data from SAP Data Warehouse Cloud with Third-Party BI Tools</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ANA365 – Data Integration and Data Flow Modeling with SAP Data Warehouse Cloud</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ANA366 – Agile Business and Data Layer Modeling with SAP Data Warehouse Cloud</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ANA901 – Spaces: A Unique Concept to Better Manage Your Data Consumption</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ANA106 – SAP Analytics Cloud and SAP Data Warehouse Cloud: Best of Both Worlds</a:t>
                      </a:r>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ANA114 – Get the Best of SAP Analytics Cloud and SAP Data Warehouse Cloud</a:t>
                      </a:r>
                    </a:p>
                  </a:txBody>
                  <a:tcPr marL="0" marR="0" marT="71983" marB="216000">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l" defTabSz="1088776" rtl="0" eaLnBrk="1" latinLnBrk="0" hangingPunct="1">
                        <a:spcBef>
                          <a:spcPts val="0"/>
                        </a:spcBef>
                        <a:buClr>
                          <a:srgbClr val="F48B00"/>
                        </a:buClr>
                      </a:pPr>
                      <a:r>
                        <a:rPr lang="en-US" sz="1800" b="1" kern="1200" dirty="0">
                          <a:solidFill>
                            <a:schemeClr val="tx1"/>
                          </a:solidFill>
                          <a:latin typeface="+mn-lt"/>
                          <a:ea typeface="+mn-ea"/>
                          <a:cs typeface="+mn-cs"/>
                        </a:rPr>
                        <a:t>Public</a:t>
                      </a:r>
                      <a:r>
                        <a:rPr lang="en-US" sz="1800" b="1" kern="1200" baseline="0" dirty="0">
                          <a:solidFill>
                            <a:schemeClr val="tx1"/>
                          </a:solidFill>
                          <a:latin typeface="+mn-lt"/>
                          <a:ea typeface="+mn-ea"/>
                          <a:cs typeface="+mn-cs"/>
                        </a:rPr>
                        <a:t> SAP </a:t>
                      </a:r>
                      <a:r>
                        <a:rPr lang="en-US" sz="1800" b="1" kern="1200" dirty="0">
                          <a:solidFill>
                            <a:schemeClr val="tx1"/>
                          </a:solidFill>
                          <a:latin typeface="+mn-lt"/>
                          <a:ea typeface="+mn-ea"/>
                          <a:cs typeface="+mn-cs"/>
                        </a:rPr>
                        <a:t>Web sites</a:t>
                      </a:r>
                    </a:p>
                  </a:txBody>
                  <a:tcPr marL="0" marR="0" marT="216000"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SAP Community: </a:t>
                      </a:r>
                      <a:r>
                        <a:rPr lang="en-US" sz="1400" dirty="0">
                          <a:hlinkClick r:id="rId4"/>
                        </a:rPr>
                        <a:t>https://community.sap.com/topics/data-intelligence</a:t>
                      </a:r>
                      <a:endParaRPr lang="en-US" sz="1400" dirty="0"/>
                    </a:p>
                    <a:p>
                      <a:pPr marL="177800" marR="0" lvl="0" indent="-17780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SAP products</a:t>
                      </a:r>
                      <a:r>
                        <a:rPr lang="en-US" sz="1400" dirty="0">
                          <a:solidFill>
                            <a:schemeClr val="tx1"/>
                          </a:solidFill>
                        </a:rPr>
                        <a:t>: </a:t>
                      </a:r>
                      <a:r>
                        <a:rPr lang="en-US" sz="1400" dirty="0">
                          <a:hlinkClick r:id="rId5"/>
                        </a:rPr>
                        <a:t>https://www.sap.com/products/data-intelligence.html</a:t>
                      </a:r>
                      <a:endParaRPr lang="en-US" sz="1400" dirty="0">
                        <a:solidFill>
                          <a:schemeClr val="tx1"/>
                        </a:solidFill>
                      </a:endParaRPr>
                    </a:p>
                  </a:txBody>
                  <a:tcPr marL="0" marR="0" marT="71983" marB="216000">
                    <a:lnT w="9525"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523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9CB225D7-8204-4BF6-B15F-71036E85C3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9DA38D20-33D5-4E6D-901B-91B5DF288575}"/>
              </a:ext>
            </a:extLst>
          </p:cNvPr>
          <p:cNvGrpSpPr/>
          <p:nvPr/>
        </p:nvGrpSpPr>
        <p:grpSpPr>
          <a:xfrm>
            <a:off x="2545128" y="3259590"/>
            <a:ext cx="7104918" cy="3012896"/>
            <a:chOff x="1981995" y="2470423"/>
            <a:chExt cx="8751494" cy="3711140"/>
          </a:xfrm>
        </p:grpSpPr>
        <p:cxnSp>
          <p:nvCxnSpPr>
            <p:cNvPr id="18" name="Straight Connector 17">
              <a:extLst>
                <a:ext uri="{FF2B5EF4-FFF2-40B4-BE49-F238E27FC236}">
                  <a16:creationId xmlns:a16="http://schemas.microsoft.com/office/drawing/2014/main" id="{14B386D2-287B-401E-8B00-9463E7BC10C2}"/>
                </a:ext>
              </a:extLst>
            </p:cNvPr>
            <p:cNvCxnSpPr>
              <a:cxnSpLocks/>
            </p:cNvCxnSpPr>
            <p:nvPr/>
          </p:nvCxnSpPr>
          <p:spPr>
            <a:xfrm>
              <a:off x="2736879" y="3930328"/>
              <a:ext cx="2962264" cy="2251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E647AB2-AF66-4290-8595-3DA0C234A0DC}"/>
                </a:ext>
              </a:extLst>
            </p:cNvPr>
            <p:cNvSpPr/>
            <p:nvPr/>
          </p:nvSpPr>
          <p:spPr>
            <a:xfrm>
              <a:off x="6343517" y="2721264"/>
              <a:ext cx="2381287" cy="2381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FFFFFF"/>
                </a:solidFill>
                <a:effectLst/>
                <a:uLnTx/>
                <a:uFillTx/>
                <a:latin typeface="Arial"/>
                <a:ea typeface="+mn-ea"/>
                <a:cs typeface="+mn-cs"/>
              </a:endParaRPr>
            </a:p>
          </p:txBody>
        </p:sp>
        <p:pic>
          <p:nvPicPr>
            <p:cNvPr id="20" name="Picture 19">
              <a:extLst>
                <a:ext uri="{FF2B5EF4-FFF2-40B4-BE49-F238E27FC236}">
                  <a16:creationId xmlns:a16="http://schemas.microsoft.com/office/drawing/2014/main" id="{C42750DB-E844-4BE8-863B-DDC2597080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8727" y="4481828"/>
              <a:ext cx="5853175" cy="1687644"/>
            </a:xfrm>
            <a:prstGeom prst="rect">
              <a:avLst/>
            </a:prstGeom>
          </p:spPr>
        </p:pic>
        <p:pic>
          <p:nvPicPr>
            <p:cNvPr id="21" name="Picture 20">
              <a:extLst>
                <a:ext uri="{FF2B5EF4-FFF2-40B4-BE49-F238E27FC236}">
                  <a16:creationId xmlns:a16="http://schemas.microsoft.com/office/drawing/2014/main" id="{7C5949FF-E1FC-4E06-85AE-F42B669A65A0}"/>
                </a:ext>
              </a:extLst>
            </p:cNvPr>
            <p:cNvPicPr>
              <a:picLocks noChangeAspect="1"/>
            </p:cNvPicPr>
            <p:nvPr/>
          </p:nvPicPr>
          <p:blipFill>
            <a:blip r:embed="rId6"/>
            <a:stretch>
              <a:fillRect/>
            </a:stretch>
          </p:blipFill>
          <p:spPr>
            <a:xfrm>
              <a:off x="3105201" y="3166277"/>
              <a:ext cx="6637845" cy="2314949"/>
            </a:xfrm>
            <a:prstGeom prst="rect">
              <a:avLst/>
            </a:prstGeom>
          </p:spPr>
        </p:pic>
        <p:pic>
          <p:nvPicPr>
            <p:cNvPr id="37" name="Picture 3">
              <a:extLst>
                <a:ext uri="{FF2B5EF4-FFF2-40B4-BE49-F238E27FC236}">
                  <a16:creationId xmlns:a16="http://schemas.microsoft.com/office/drawing/2014/main" id="{2F8DD760-1884-4B2A-ACBC-2EAAAF29E5E5}"/>
                </a:ext>
              </a:extLst>
            </p:cNvPr>
            <p:cNvPicPr>
              <a:picLocks noChangeAspect="1" noChangeArrowheads="1"/>
            </p:cNvPicPr>
            <p:nvPr>
              <p:custDataLst>
                <p:tags r:id="rId1"/>
              </p:custDataLst>
            </p:nvPr>
          </p:nvPicPr>
          <p:blipFill rotWithShape="1">
            <a:blip r:embed="rId7" cstate="print">
              <a:extLst>
                <a:ext uri="{28A0092B-C50C-407E-A947-70E740481C1C}">
                  <a14:useLocalDpi xmlns:a14="http://schemas.microsoft.com/office/drawing/2010/main"/>
                </a:ext>
              </a:extLst>
            </a:blip>
            <a:srcRect l="34229" r="31811" b="23523"/>
            <a:stretch/>
          </p:blipFill>
          <p:spPr bwMode="auto">
            <a:xfrm>
              <a:off x="6206409" y="2470423"/>
              <a:ext cx="435429" cy="5034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B1D4B854-DA18-4CBE-A7E0-BBB4286F68A4}"/>
                </a:ext>
              </a:extLst>
            </p:cNvPr>
            <p:cNvPicPr>
              <a:picLocks noChangeAspect="1"/>
            </p:cNvPicPr>
            <p:nvPr/>
          </p:nvPicPr>
          <p:blipFill>
            <a:blip r:embed="rId8"/>
            <a:stretch>
              <a:fillRect/>
            </a:stretch>
          </p:blipFill>
          <p:spPr>
            <a:xfrm>
              <a:off x="6014515" y="5069420"/>
              <a:ext cx="819217" cy="271859"/>
            </a:xfrm>
            <a:prstGeom prst="rect">
              <a:avLst/>
            </a:prstGeom>
          </p:spPr>
        </p:pic>
        <p:pic>
          <p:nvPicPr>
            <p:cNvPr id="40" name="Picture 39">
              <a:extLst>
                <a:ext uri="{FF2B5EF4-FFF2-40B4-BE49-F238E27FC236}">
                  <a16:creationId xmlns:a16="http://schemas.microsoft.com/office/drawing/2014/main" id="{CF3D7AA9-02D6-4886-88F6-2DBABBF1F3CC}"/>
                </a:ext>
              </a:extLst>
            </p:cNvPr>
            <p:cNvPicPr>
              <a:picLocks noChangeAspect="1"/>
            </p:cNvPicPr>
            <p:nvPr/>
          </p:nvPicPr>
          <p:blipFill>
            <a:blip r:embed="rId9"/>
            <a:stretch>
              <a:fillRect/>
            </a:stretch>
          </p:blipFill>
          <p:spPr>
            <a:xfrm>
              <a:off x="9937600" y="4021976"/>
              <a:ext cx="795889" cy="603550"/>
            </a:xfrm>
            <a:prstGeom prst="rect">
              <a:avLst/>
            </a:prstGeom>
          </p:spPr>
        </p:pic>
        <p:grpSp>
          <p:nvGrpSpPr>
            <p:cNvPr id="47" name="Group 46">
              <a:extLst>
                <a:ext uri="{FF2B5EF4-FFF2-40B4-BE49-F238E27FC236}">
                  <a16:creationId xmlns:a16="http://schemas.microsoft.com/office/drawing/2014/main" id="{B0E1CA68-6BEE-447C-8737-118A6ED2BE4A}"/>
                </a:ext>
              </a:extLst>
            </p:cNvPr>
            <p:cNvGrpSpPr>
              <a:grpSpLocks noChangeAspect="1"/>
            </p:cNvGrpSpPr>
            <p:nvPr/>
          </p:nvGrpSpPr>
          <p:grpSpPr>
            <a:xfrm>
              <a:off x="1981995" y="4139820"/>
              <a:ext cx="797649" cy="367863"/>
              <a:chOff x="8807127" y="5112343"/>
              <a:chExt cx="3065327" cy="1413679"/>
            </a:xfrm>
          </p:grpSpPr>
          <p:sp>
            <p:nvSpPr>
              <p:cNvPr id="48" name="Rectangle 47">
                <a:extLst>
                  <a:ext uri="{FF2B5EF4-FFF2-40B4-BE49-F238E27FC236}">
                    <a16:creationId xmlns:a16="http://schemas.microsoft.com/office/drawing/2014/main" id="{213CADDA-110D-4665-80A5-EAC01B740B30}"/>
                  </a:ext>
                </a:extLst>
              </p:cNvPr>
              <p:cNvSpPr/>
              <p:nvPr/>
            </p:nvSpPr>
            <p:spPr>
              <a:xfrm>
                <a:off x="8807127" y="5112343"/>
                <a:ext cx="3065327" cy="141367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50E929B0-B0F7-4D69-8B88-781AC1847CF9}"/>
                  </a:ext>
                </a:extLst>
              </p:cNvPr>
              <p:cNvPicPr>
                <a:picLocks noChangeAspect="1"/>
              </p:cNvPicPr>
              <p:nvPr/>
            </p:nvPicPr>
            <p:blipFill>
              <a:blip r:embed="rId10"/>
              <a:stretch>
                <a:fillRect/>
              </a:stretch>
            </p:blipFill>
            <p:spPr>
              <a:xfrm>
                <a:off x="8807127" y="5112343"/>
                <a:ext cx="3065327" cy="1413679"/>
              </a:xfrm>
              <a:prstGeom prst="rect">
                <a:avLst/>
              </a:prstGeom>
            </p:spPr>
          </p:pic>
        </p:grpSp>
      </p:grpSp>
      <p:sp>
        <p:nvSpPr>
          <p:cNvPr id="46" name="Rectangle 45">
            <a:extLst>
              <a:ext uri="{FF2B5EF4-FFF2-40B4-BE49-F238E27FC236}">
                <a16:creationId xmlns:a16="http://schemas.microsoft.com/office/drawing/2014/main" id="{C674F17B-A23E-43B6-9E22-14C3D88C0D18}"/>
              </a:ext>
            </a:extLst>
          </p:cNvPr>
          <p:cNvSpPr/>
          <p:nvPr/>
        </p:nvSpPr>
        <p:spPr>
          <a:xfrm>
            <a:off x="9597822" y="2057756"/>
            <a:ext cx="1796400" cy="43088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1" i="0" u="none" strike="noStrike" kern="1200" cap="none" spc="0" normalizeH="0" baseline="0" noProof="0">
                <a:ln>
                  <a:noFill/>
                </a:ln>
                <a:solidFill>
                  <a:srgbClr val="F0AB00"/>
                </a:solidFill>
                <a:effectLst/>
                <a:uLnTx/>
                <a:uFillTx/>
                <a:latin typeface="Arial" panose="020B0604020202020204" pitchFamily="34" charset="0"/>
                <a:ea typeface="+mn-ea"/>
                <a:cs typeface="Arial" panose="020B0604020202020204" pitchFamily="34" charset="0"/>
              </a:rPr>
              <a:t>End-to-End </a:t>
            </a: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Warehousing</a:t>
            </a:r>
          </a:p>
        </p:txBody>
      </p:sp>
      <p:pic>
        <p:nvPicPr>
          <p:cNvPr id="51" name="Picture 50">
            <a:extLst>
              <a:ext uri="{FF2B5EF4-FFF2-40B4-BE49-F238E27FC236}">
                <a16:creationId xmlns:a16="http://schemas.microsoft.com/office/drawing/2014/main" id="{8169D66E-CE73-4A59-BFCB-B1A12A60092B}"/>
              </a:ext>
            </a:extLst>
          </p:cNvPr>
          <p:cNvPicPr>
            <a:picLocks noChangeAspect="1"/>
          </p:cNvPicPr>
          <p:nvPr/>
        </p:nvPicPr>
        <p:blipFill>
          <a:blip r:embed="rId11"/>
          <a:srcRect/>
          <a:stretch/>
        </p:blipFill>
        <p:spPr>
          <a:xfrm>
            <a:off x="8216718" y="1768223"/>
            <a:ext cx="1009952" cy="1009952"/>
          </a:xfrm>
          <a:prstGeom prst="rect">
            <a:avLst/>
          </a:prstGeom>
        </p:spPr>
      </p:pic>
      <p:sp>
        <p:nvSpPr>
          <p:cNvPr id="38" name="Rectangle 37">
            <a:extLst>
              <a:ext uri="{FF2B5EF4-FFF2-40B4-BE49-F238E27FC236}">
                <a16:creationId xmlns:a16="http://schemas.microsoft.com/office/drawing/2014/main" id="{AD765534-9BAA-4F9E-ADA6-514846F7A54E}"/>
              </a:ext>
            </a:extLst>
          </p:cNvPr>
          <p:cNvSpPr/>
          <p:nvPr/>
        </p:nvSpPr>
        <p:spPr>
          <a:xfrm>
            <a:off x="5678014" y="2057756"/>
            <a:ext cx="1796400" cy="43088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1" i="0" u="none" strike="noStrike" kern="1200" cap="none" spc="0" normalizeH="0" baseline="0" noProof="0">
                <a:ln>
                  <a:noFill/>
                </a:ln>
                <a:solidFill>
                  <a:srgbClr val="F0AB00"/>
                </a:solidFill>
                <a:effectLst/>
                <a:uLnTx/>
                <a:uFillTx/>
                <a:latin typeface="Arial" panose="020B0604020202020204" pitchFamily="34" charset="0"/>
                <a:ea typeface="+mn-ea"/>
                <a:cs typeface="Arial" panose="020B0604020202020204" pitchFamily="34" charset="0"/>
              </a:rPr>
              <a:t>Enabling </a:t>
            </a: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Democratization</a:t>
            </a:r>
          </a:p>
        </p:txBody>
      </p:sp>
      <p:pic>
        <p:nvPicPr>
          <p:cNvPr id="45" name="Picture 44">
            <a:extLst>
              <a:ext uri="{FF2B5EF4-FFF2-40B4-BE49-F238E27FC236}">
                <a16:creationId xmlns:a16="http://schemas.microsoft.com/office/drawing/2014/main" id="{E294EF77-DF91-41C3-9EA8-A2098EE1585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96910" y="1741400"/>
            <a:ext cx="1009952" cy="1063598"/>
          </a:xfrm>
          <a:prstGeom prst="rect">
            <a:avLst/>
          </a:prstGeom>
        </p:spPr>
      </p:pic>
      <p:sp>
        <p:nvSpPr>
          <p:cNvPr id="34" name="Rectangle 33">
            <a:extLst>
              <a:ext uri="{FF2B5EF4-FFF2-40B4-BE49-F238E27FC236}">
                <a16:creationId xmlns:a16="http://schemas.microsoft.com/office/drawing/2014/main" id="{7153EB4F-E51D-47D2-9BF5-D57C8CD89794}"/>
              </a:ext>
            </a:extLst>
          </p:cNvPr>
          <p:cNvSpPr/>
          <p:nvPr/>
        </p:nvSpPr>
        <p:spPr>
          <a:xfrm>
            <a:off x="1760081" y="2057756"/>
            <a:ext cx="1794525" cy="43088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1" i="0" u="none" strike="noStrike" kern="1200" cap="none" spc="0" normalizeH="0" baseline="0" noProof="0">
                <a:ln>
                  <a:noFill/>
                </a:ln>
                <a:solidFill>
                  <a:srgbClr val="F0AB00"/>
                </a:solidFill>
                <a:effectLst/>
                <a:uLnTx/>
                <a:uFillTx/>
                <a:latin typeface="Arial" panose="020B0604020202020204" pitchFamily="34" charset="0"/>
                <a:ea typeface="+mn-ea"/>
                <a:cs typeface="Arial" panose="020B0604020202020204" pitchFamily="34" charset="0"/>
              </a:rPr>
              <a:t>Self-Service </a:t>
            </a: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a:t>
            </a:r>
            <a:b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Modeling &amp; Analytics</a:t>
            </a:r>
          </a:p>
        </p:txBody>
      </p:sp>
      <p:cxnSp>
        <p:nvCxnSpPr>
          <p:cNvPr id="35" name="Straight Connector 34">
            <a:extLst>
              <a:ext uri="{FF2B5EF4-FFF2-40B4-BE49-F238E27FC236}">
                <a16:creationId xmlns:a16="http://schemas.microsoft.com/office/drawing/2014/main" id="{30CFA7EB-4932-4705-AA7E-D23C7B123160}"/>
              </a:ext>
            </a:extLst>
          </p:cNvPr>
          <p:cNvCxnSpPr>
            <a:cxnSpLocks/>
          </p:cNvCxnSpPr>
          <p:nvPr/>
        </p:nvCxnSpPr>
        <p:spPr>
          <a:xfrm rot="5400000">
            <a:off x="3385758" y="2273199"/>
            <a:ext cx="1080000" cy="0"/>
          </a:xfrm>
          <a:prstGeom prst="line">
            <a:avLst/>
          </a:prstGeom>
          <a:ln w="158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C71AC75A-3E7B-417B-BCB0-9A132F059BD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6169" y="1787312"/>
            <a:ext cx="922760" cy="971774"/>
          </a:xfrm>
          <a:prstGeom prst="rect">
            <a:avLst/>
          </a:prstGeom>
          <a:ln>
            <a:noFill/>
          </a:ln>
        </p:spPr>
      </p:pic>
      <p:sp>
        <p:nvSpPr>
          <p:cNvPr id="52" name="Shape 331">
            <a:extLst>
              <a:ext uri="{FF2B5EF4-FFF2-40B4-BE49-F238E27FC236}">
                <a16:creationId xmlns:a16="http://schemas.microsoft.com/office/drawing/2014/main" id="{76B67170-E262-4D53-A21A-4E91D0098D0E}"/>
              </a:ext>
            </a:extLst>
          </p:cNvPr>
          <p:cNvSpPr/>
          <p:nvPr/>
        </p:nvSpPr>
        <p:spPr>
          <a:xfrm>
            <a:off x="1081577" y="689814"/>
            <a:ext cx="9964303" cy="676729"/>
          </a:xfrm>
          <a:prstGeom prst="rect">
            <a:avLst/>
          </a:prstGeom>
          <a:ln w="12700">
            <a:miter lim="400000"/>
          </a:ln>
          <a:extLst>
            <a:ext uri="{C572A759-6A51-4108-AA02-DFA0A04FC94B}">
              <ma14:wrappingTextBoxFlag xmlns:ma14="http://schemas.microsoft.com/office/mac/drawingml/2011/main" xmlns="" val="1"/>
            </a:ext>
          </a:extLst>
        </p:spPr>
        <p:txBody>
          <a:bodyPr wrap="square" lIns="60899" tIns="60899" rIns="60899" bIns="60899" anchor="t">
            <a:spAutoFit/>
          </a:bodyPr>
          <a:lstStyle>
            <a:lvl1pPr defTabSz="457200">
              <a:spcBef>
                <a:spcPts val="800"/>
              </a:spcBef>
              <a:defRPr i="1">
                <a:solidFill>
                  <a:srgbClr val="FFFFFF"/>
                </a:solidFill>
                <a:latin typeface="Lato Bold"/>
                <a:ea typeface="Lato Bold"/>
                <a:cs typeface="Lato Bold"/>
                <a:sym typeface="Lato Bold"/>
              </a:defRPr>
            </a:lvl1pPr>
          </a:lstStyle>
          <a:p>
            <a:pPr marL="0" marR="0" lvl="0" indent="0" algn="ctr" defTabSz="228396" rtl="0" eaLnBrk="1" fontAlgn="auto" latinLnBrk="0" hangingPunct="0">
              <a:lnSpc>
                <a:spcPct val="100000"/>
              </a:lnSpc>
              <a:spcBef>
                <a:spcPts val="400"/>
              </a:spcBef>
              <a:spcAft>
                <a:spcPts val="0"/>
              </a:spcAft>
              <a:buClrTx/>
              <a:buSzTx/>
              <a:buFontTx/>
              <a:buNone/>
              <a:tabLst/>
              <a:defRPr sz="1000" i="0">
                <a:solidFill>
                  <a:srgbClr val="A6A6A6"/>
                </a:solidFill>
                <a:latin typeface="Lato Regular"/>
                <a:ea typeface="Lato Regular"/>
                <a:cs typeface="Lato Regular"/>
                <a:sym typeface="Lato Regular"/>
              </a:defRPr>
            </a:pPr>
            <a:r>
              <a:rPr kumimoji="0" lang="en-US" sz="1799" b="0" i="0" u="none" strike="noStrike" kern="0" cap="none" spc="0" normalizeH="0" baseline="0" noProof="0">
                <a:ln>
                  <a:noFill/>
                </a:ln>
                <a:solidFill>
                  <a:srgbClr val="A6A6A6"/>
                </a:solidFill>
                <a:effectLst/>
                <a:uLnTx/>
                <a:uFillTx/>
                <a:latin typeface="BentonSans Bold"/>
                <a:ea typeface="Lato Regular"/>
                <a:cs typeface="Arial"/>
                <a:sym typeface="Lato Regular"/>
              </a:rPr>
              <a:t>“SAP Data Warehouse Cloud is the strategic public cloud product </a:t>
            </a:r>
            <a:br>
              <a:rPr kumimoji="0" lang="en-US" sz="1799" b="0" i="0" u="none" strike="noStrike" kern="0" cap="none" spc="0" normalizeH="0" baseline="0" noProof="0">
                <a:ln>
                  <a:noFill/>
                </a:ln>
                <a:solidFill>
                  <a:srgbClr val="A6A6A6"/>
                </a:solidFill>
                <a:effectLst/>
                <a:uLnTx/>
                <a:uFillTx/>
                <a:latin typeface="BentonSans Bold"/>
                <a:ea typeface="Lato Regular"/>
                <a:cs typeface="Arial"/>
                <a:sym typeface="Lato Regular"/>
              </a:rPr>
            </a:br>
            <a:r>
              <a:rPr kumimoji="0" lang="en-US" sz="1799" b="0" i="0" u="none" strike="noStrike" kern="0" cap="none" spc="0" normalizeH="0" baseline="0" noProof="0">
                <a:ln>
                  <a:noFill/>
                </a:ln>
                <a:solidFill>
                  <a:srgbClr val="A6A6A6"/>
                </a:solidFill>
                <a:effectLst/>
                <a:uLnTx/>
                <a:uFillTx/>
                <a:latin typeface="BentonSans Bold"/>
                <a:ea typeface="Lato Regular"/>
                <a:cs typeface="Arial"/>
                <a:sym typeface="Lato Regular"/>
              </a:rPr>
              <a:t>for all </a:t>
            </a:r>
            <a:r>
              <a:rPr kumimoji="0" lang="en-US" sz="1799" b="0" i="0" u="none" strike="noStrike" kern="0" cap="none" spc="0" normalizeH="0" baseline="0" noProof="0">
                <a:ln>
                  <a:noFill/>
                </a:ln>
                <a:solidFill>
                  <a:srgbClr val="F0AB00"/>
                </a:solidFill>
                <a:effectLst/>
                <a:uLnTx/>
                <a:uFillTx/>
                <a:latin typeface="BentonSans Bold"/>
                <a:ea typeface="Lato Regular"/>
                <a:cs typeface="Arial"/>
                <a:sym typeface="Lato Regular"/>
              </a:rPr>
              <a:t>data warehouse scenarios </a:t>
            </a:r>
            <a:r>
              <a:rPr kumimoji="0" lang="en-US" sz="1799" b="0" i="0" u="none" strike="noStrike" kern="0" cap="none" spc="0" normalizeH="0" baseline="0" noProof="0">
                <a:ln>
                  <a:noFill/>
                </a:ln>
                <a:solidFill>
                  <a:srgbClr val="A6A6A6"/>
                </a:solidFill>
                <a:effectLst/>
                <a:uLnTx/>
                <a:uFillTx/>
                <a:latin typeface="BentonSans Bold"/>
                <a:ea typeface="Lato Regular"/>
                <a:cs typeface="Arial"/>
                <a:sym typeface="Lato Regular"/>
              </a:rPr>
              <a:t>in the cloud.”</a:t>
            </a:r>
          </a:p>
        </p:txBody>
      </p:sp>
      <p:sp>
        <p:nvSpPr>
          <p:cNvPr id="53" name="Title 10">
            <a:extLst>
              <a:ext uri="{FF2B5EF4-FFF2-40B4-BE49-F238E27FC236}">
                <a16:creationId xmlns:a16="http://schemas.microsoft.com/office/drawing/2014/main" id="{3C3C7BDD-C4DB-4FEC-9DA1-C892C3852308}"/>
              </a:ext>
            </a:extLst>
          </p:cNvPr>
          <p:cNvSpPr txBox="1">
            <a:spLocks/>
          </p:cNvSpPr>
          <p:nvPr/>
        </p:nvSpPr>
        <p:spPr bwMode="black">
          <a:xfrm>
            <a:off x="1588" y="252005"/>
            <a:ext cx="12192000" cy="307777"/>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ctr" defTabSz="1087905" rtl="0" eaLnBrk="1" fontAlgn="auto" latinLnBrk="0" hangingPunct="1">
              <a:lnSpc>
                <a:spcPct val="100000"/>
              </a:lnSpc>
              <a:spcBef>
                <a:spcPct val="0"/>
              </a:spcBef>
              <a:spcAft>
                <a:spcPts val="0"/>
              </a:spcAft>
              <a:buClrTx/>
              <a:buSzTx/>
              <a:buFontTx/>
              <a:buNone/>
              <a:tabLst/>
              <a:defRPr/>
            </a:pPr>
            <a:r>
              <a:rPr kumimoji="0" lang="de-DE" sz="2000" b="1" i="0" u="none" strike="noStrike" kern="1200" cap="none" spc="0" normalizeH="0" baseline="0" noProof="0" dirty="0">
                <a:ln>
                  <a:noFill/>
                </a:ln>
                <a:solidFill>
                  <a:srgbClr val="FFFFFF"/>
                </a:solidFill>
                <a:effectLst/>
                <a:uLnTx/>
                <a:uFillTx/>
                <a:latin typeface="Arial"/>
                <a:ea typeface="+mj-ea"/>
                <a:cs typeface="+mj-cs"/>
              </a:rPr>
              <a:t>SAP Data Warehouse Cloud</a:t>
            </a:r>
            <a:endParaRPr kumimoji="0" lang="en-GB" sz="2000" b="1" i="0" u="none" strike="noStrike" kern="1200" cap="none" spc="0" normalizeH="0" baseline="0" noProof="0" dirty="0">
              <a:ln>
                <a:noFill/>
              </a:ln>
              <a:solidFill>
                <a:prstClr val="black"/>
              </a:solidFill>
              <a:effectLst/>
              <a:uLnTx/>
              <a:uFillTx/>
              <a:latin typeface="Arial"/>
              <a:ea typeface="+mj-ea"/>
              <a:cs typeface="+mj-cs"/>
            </a:endParaRPr>
          </a:p>
        </p:txBody>
      </p:sp>
      <p:pic>
        <p:nvPicPr>
          <p:cNvPr id="42" name="Picture 41">
            <a:extLst>
              <a:ext uri="{FF2B5EF4-FFF2-40B4-BE49-F238E27FC236}">
                <a16:creationId xmlns:a16="http://schemas.microsoft.com/office/drawing/2014/main" id="{6C5DB2FE-5EF3-4CC1-843E-12188E92B2E7}"/>
              </a:ext>
            </a:extLst>
          </p:cNvPr>
          <p:cNvPicPr>
            <a:picLocks noChangeAspect="1"/>
          </p:cNvPicPr>
          <p:nvPr/>
        </p:nvPicPr>
        <p:blipFill>
          <a:blip r:embed="rId14"/>
          <a:stretch>
            <a:fillRect/>
          </a:stretch>
        </p:blipFill>
        <p:spPr>
          <a:xfrm>
            <a:off x="4987431" y="3916056"/>
            <a:ext cx="2344571" cy="1284245"/>
          </a:xfrm>
          <a:prstGeom prst="rect">
            <a:avLst/>
          </a:prstGeom>
        </p:spPr>
      </p:pic>
      <p:cxnSp>
        <p:nvCxnSpPr>
          <p:cNvPr id="43" name="Straight Connector 42">
            <a:extLst>
              <a:ext uri="{FF2B5EF4-FFF2-40B4-BE49-F238E27FC236}">
                <a16:creationId xmlns:a16="http://schemas.microsoft.com/office/drawing/2014/main" id="{359F0F7B-5980-46CE-9AA4-7A56CF3D2FD2}"/>
              </a:ext>
            </a:extLst>
          </p:cNvPr>
          <p:cNvCxnSpPr>
            <a:cxnSpLocks/>
          </p:cNvCxnSpPr>
          <p:nvPr/>
        </p:nvCxnSpPr>
        <p:spPr>
          <a:xfrm rot="5400000">
            <a:off x="7305566" y="2273199"/>
            <a:ext cx="1080000" cy="0"/>
          </a:xfrm>
          <a:prstGeom prst="line">
            <a:avLst/>
          </a:prstGeom>
          <a:ln w="158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86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AEF0D-7529-2147-ADA2-D7BDC52E229D}"/>
              </a:ext>
            </a:extLst>
          </p:cNvPr>
          <p:cNvPicPr>
            <a:picLocks noChangeAspect="1"/>
          </p:cNvPicPr>
          <p:nvPr/>
        </p:nvPicPr>
        <p:blipFill>
          <a:blip r:embed="rId2"/>
          <a:stretch>
            <a:fillRect/>
          </a:stretch>
        </p:blipFill>
        <p:spPr>
          <a:xfrm rot="10800000" flipH="1">
            <a:off x="-1979097" y="-304611"/>
            <a:ext cx="6513404" cy="1231580"/>
          </a:xfrm>
          <a:prstGeom prst="rect">
            <a:avLst/>
          </a:prstGeom>
        </p:spPr>
      </p:pic>
      <p:pic>
        <p:nvPicPr>
          <p:cNvPr id="3" name="Picture 2">
            <a:extLst>
              <a:ext uri="{FF2B5EF4-FFF2-40B4-BE49-F238E27FC236}">
                <a16:creationId xmlns:a16="http://schemas.microsoft.com/office/drawing/2014/main" id="{A3F53C1E-AF93-144C-B2ED-3275F1720F95}"/>
              </a:ext>
            </a:extLst>
          </p:cNvPr>
          <p:cNvPicPr>
            <a:picLocks noChangeAspect="1"/>
          </p:cNvPicPr>
          <p:nvPr/>
        </p:nvPicPr>
        <p:blipFill>
          <a:blip r:embed="rId3"/>
          <a:stretch>
            <a:fillRect/>
          </a:stretch>
        </p:blipFill>
        <p:spPr>
          <a:xfrm>
            <a:off x="4117248" y="1069324"/>
            <a:ext cx="4163304" cy="5614916"/>
          </a:xfrm>
          <a:prstGeom prst="rect">
            <a:avLst/>
          </a:prstGeom>
          <a:ln w="19050">
            <a:solidFill>
              <a:schemeClr val="tx1"/>
            </a:solidFill>
          </a:ln>
        </p:spPr>
      </p:pic>
      <p:pic>
        <p:nvPicPr>
          <p:cNvPr id="4" name="Picture 3">
            <a:extLst>
              <a:ext uri="{FF2B5EF4-FFF2-40B4-BE49-F238E27FC236}">
                <a16:creationId xmlns:a16="http://schemas.microsoft.com/office/drawing/2014/main" id="{5E9847EC-109C-F14A-B1A0-01E345338617}"/>
              </a:ext>
            </a:extLst>
          </p:cNvPr>
          <p:cNvPicPr>
            <a:picLocks noChangeAspect="1"/>
          </p:cNvPicPr>
          <p:nvPr/>
        </p:nvPicPr>
        <p:blipFill>
          <a:blip r:embed="rId4"/>
          <a:stretch>
            <a:fillRect/>
          </a:stretch>
        </p:blipFill>
        <p:spPr>
          <a:xfrm>
            <a:off x="7656445" y="521842"/>
            <a:ext cx="3179073" cy="4759779"/>
          </a:xfrm>
          <a:prstGeom prst="rect">
            <a:avLst/>
          </a:prstGeom>
          <a:ln w="19050">
            <a:solidFill>
              <a:schemeClr val="tx1"/>
            </a:solidFill>
          </a:ln>
        </p:spPr>
      </p:pic>
      <p:sp>
        <p:nvSpPr>
          <p:cNvPr id="5" name="Title 1">
            <a:extLst>
              <a:ext uri="{FF2B5EF4-FFF2-40B4-BE49-F238E27FC236}">
                <a16:creationId xmlns:a16="http://schemas.microsoft.com/office/drawing/2014/main" id="{3D5A02B4-22AD-3946-9986-E58346AC566C}"/>
              </a:ext>
            </a:extLst>
          </p:cNvPr>
          <p:cNvSpPr txBox="1">
            <a:spLocks/>
          </p:cNvSpPr>
          <p:nvPr/>
        </p:nvSpPr>
        <p:spPr>
          <a:xfrm>
            <a:off x="293303" y="400821"/>
            <a:ext cx="7242941" cy="738407"/>
          </a:xfrm>
          <a:prstGeom prst="rect">
            <a:avLst/>
          </a:prstGeom>
        </p:spPr>
        <p:txBody>
          <a:bodyPr anchor="t"/>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0" marR="0" lvl="0" indent="0" algn="l" defTabSz="1088231"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BentonSans Medium" panose="02000603000000020004" pitchFamily="2" charset="0"/>
                <a:ea typeface="+mj-ea"/>
                <a:cs typeface="+mj-cs"/>
              </a:rPr>
              <a:t>More Information about </a:t>
            </a:r>
            <a:r>
              <a:rPr kumimoji="0" lang="en-US" sz="2200" b="0" i="0" u="none" strike="noStrike" kern="1200" cap="none" spc="0" normalizeH="0" baseline="0" noProof="0">
                <a:ln>
                  <a:noFill/>
                </a:ln>
                <a:solidFill>
                  <a:srgbClr val="F0AB00"/>
                </a:solidFill>
                <a:effectLst/>
                <a:uLnTx/>
                <a:uFillTx/>
                <a:latin typeface="BentonSans Medium" panose="02000603000000020004" pitchFamily="2" charset="0"/>
                <a:ea typeface="+mj-ea"/>
                <a:cs typeface="+mj-cs"/>
              </a:rPr>
              <a:t>SAP Data Warehouse Cloud</a:t>
            </a:r>
          </a:p>
        </p:txBody>
      </p:sp>
      <p:pic>
        <p:nvPicPr>
          <p:cNvPr id="6" name="Picture 5">
            <a:extLst>
              <a:ext uri="{FF2B5EF4-FFF2-40B4-BE49-F238E27FC236}">
                <a16:creationId xmlns:a16="http://schemas.microsoft.com/office/drawing/2014/main" id="{2C3229AE-370D-F244-A8D3-ADF192E77B95}"/>
              </a:ext>
            </a:extLst>
          </p:cNvPr>
          <p:cNvPicPr>
            <a:picLocks noChangeAspect="1"/>
          </p:cNvPicPr>
          <p:nvPr/>
        </p:nvPicPr>
        <p:blipFill>
          <a:blip r:embed="rId5"/>
          <a:stretch>
            <a:fillRect/>
          </a:stretch>
        </p:blipFill>
        <p:spPr>
          <a:xfrm>
            <a:off x="8884219" y="1675932"/>
            <a:ext cx="3014830" cy="4768610"/>
          </a:xfrm>
          <a:prstGeom prst="rect">
            <a:avLst/>
          </a:prstGeom>
          <a:ln w="19050">
            <a:solidFill>
              <a:schemeClr val="tx1"/>
            </a:solidFill>
          </a:ln>
          <a:effectLst>
            <a:outerShdw blurRad="266700" dist="50800" dir="5400000" algn="ctr" rotWithShape="0">
              <a:srgbClr val="000000">
                <a:alpha val="43137"/>
              </a:srgbClr>
            </a:outerShdw>
          </a:effectLst>
        </p:spPr>
      </p:pic>
      <p:sp>
        <p:nvSpPr>
          <p:cNvPr id="8" name="TextBox 7">
            <a:extLst>
              <a:ext uri="{FF2B5EF4-FFF2-40B4-BE49-F238E27FC236}">
                <a16:creationId xmlns:a16="http://schemas.microsoft.com/office/drawing/2014/main" id="{B942670D-4738-AA46-8691-9C1DA419D976}"/>
              </a:ext>
            </a:extLst>
          </p:cNvPr>
          <p:cNvSpPr txBox="1"/>
          <p:nvPr/>
        </p:nvSpPr>
        <p:spPr>
          <a:xfrm>
            <a:off x="499425" y="1385583"/>
            <a:ext cx="3315989" cy="4501232"/>
          </a:xfrm>
          <a:prstGeom prst="rect">
            <a:avLst/>
          </a:prstGeom>
          <a:noFill/>
        </p:spPr>
        <p:txBody>
          <a:bodyPr wrap="square" lIns="0" tIns="0" rIns="0" bIns="0" rtlCol="0">
            <a:no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Medium" panose="02000603000000020004" pitchFamily="2" charset="0"/>
                <a:ea typeface="Arial Unicode MS" pitchFamily="34" charset="-128"/>
                <a:cs typeface="Arial Unicode MS" pitchFamily="34" charset="-128"/>
              </a:rPr>
              <a:t>Find out more at </a:t>
            </a:r>
            <a:br>
              <a:rPr kumimoji="0" lang="en-US" sz="1800" b="0" i="0" u="none" strike="noStrike" kern="0" cap="none" spc="0" normalizeH="0" baseline="0" noProof="0" dirty="0">
                <a:ln>
                  <a:noFill/>
                </a:ln>
                <a:solidFill>
                  <a:srgbClr val="FFFFFF"/>
                </a:solidFill>
                <a:effectLst/>
                <a:uLnTx/>
                <a:uFillTx/>
                <a:latin typeface="BentonSans Medium" panose="02000603000000020004" pitchFamily="2" charset="0"/>
                <a:ea typeface="Arial Unicode MS" pitchFamily="34" charset="-128"/>
                <a:cs typeface="Arial Unicode MS" pitchFamily="34" charset="-128"/>
              </a:rPr>
            </a:b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Arial Unicode MS" pitchFamily="34" charset="-128"/>
                <a:hlinkClick r:id="rId6"/>
              </a:rPr>
              <a:t>www.sapdatawarehouse.cloud</a:t>
            </a: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Arial Unicode MS" pitchFamily="34" charset="-128"/>
            </a:endParaRPr>
          </a:p>
          <a:p>
            <a:pPr marL="285750" marR="0" lvl="0" indent="-285750" algn="l" defTabSz="1088776" rtl="0" eaLnBrk="1" fontAlgn="base" latinLnBrk="0" hangingPunct="1">
              <a:lnSpc>
                <a:spcPct val="100000"/>
              </a:lnSpc>
              <a:spcBef>
                <a:spcPts val="9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Arial Unicode MS" pitchFamily="34" charset="-128"/>
              </a:rPr>
              <a:t>Onboarding Guide</a:t>
            </a:r>
          </a:p>
          <a:p>
            <a:pPr marL="285750" marR="0" lvl="0" indent="-285750" algn="l" defTabSz="1088776" rtl="0" eaLnBrk="1" fontAlgn="base" latinLnBrk="0" hangingPunct="1">
              <a:lnSpc>
                <a:spcPct val="100000"/>
              </a:lnSpc>
              <a:spcBef>
                <a:spcPts val="9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rPr>
              <a:t>Learning Academy </a:t>
            </a:r>
          </a:p>
          <a:p>
            <a:pPr marL="285750" marR="0" lvl="0" indent="-285750" algn="l" defTabSz="1088776" rtl="0" eaLnBrk="1" fontAlgn="base" latinLnBrk="0" hangingPunct="1">
              <a:lnSpc>
                <a:spcPct val="100000"/>
              </a:lnSpc>
              <a:spcBef>
                <a:spcPts val="9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rPr>
              <a:t>Blogs</a:t>
            </a:r>
          </a:p>
          <a:p>
            <a:pPr marL="0" marR="0" lvl="0" indent="0" algn="l" defTabSz="1088776" rtl="0" eaLnBrk="1" fontAlgn="base" latinLnBrk="0" hangingPunct="1">
              <a:lnSpc>
                <a:spcPct val="100000"/>
              </a:lnSpc>
              <a:spcBef>
                <a:spcPts val="9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hlinkClick r:id="rId7"/>
              </a:rPr>
              <a:t>SAP Help Documentation</a:t>
            </a: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endParaRPr>
          </a:p>
          <a:p>
            <a:pPr marL="0" marR="0" lvl="0" indent="0" algn="l" defTabSz="1088776" rtl="0" eaLnBrk="1" fontAlgn="base" latinLnBrk="0" hangingPunct="1">
              <a:lnSpc>
                <a:spcPct val="100000"/>
              </a:lnSpc>
              <a:spcBef>
                <a:spcPts val="9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hlinkClick r:id="rId8"/>
              </a:rPr>
              <a:t>Calculator</a:t>
            </a: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endParaRPr>
          </a:p>
          <a:p>
            <a:pPr marL="0" marR="0" lvl="0" indent="0" algn="l" defTabSz="1088776" rtl="0" eaLnBrk="1" fontAlgn="base" latinLnBrk="0" hangingPunct="1">
              <a:lnSpc>
                <a:spcPct val="100000"/>
              </a:lnSpc>
              <a:spcBef>
                <a:spcPts val="9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hlinkClick r:id="rId9"/>
              </a:rPr>
              <a:t>SAP Road Map Explorer </a:t>
            </a: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endParaRPr>
          </a:p>
          <a:p>
            <a:pPr marL="0" marR="0" lvl="0" indent="0" algn="l" defTabSz="1088776" rtl="0" eaLnBrk="1" fontAlgn="base" latinLnBrk="0" hangingPunct="1">
              <a:lnSpc>
                <a:spcPct val="100000"/>
              </a:lnSpc>
              <a:spcBef>
                <a:spcPts val="9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hlinkClick r:id="rId10"/>
              </a:rPr>
              <a:t>SAP Community </a:t>
            </a: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endParaRPr>
          </a:p>
          <a:p>
            <a:pPr marL="0" marR="0" lvl="0" indent="0" algn="l" defTabSz="1088776" rtl="0" eaLnBrk="1" fontAlgn="base" latinLnBrk="0" hangingPunct="1">
              <a:lnSpc>
                <a:spcPct val="100000"/>
              </a:lnSpc>
              <a:spcBef>
                <a:spcPts val="9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rPr>
              <a:t>Sample Content on </a:t>
            </a: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hlinkClick r:id="rId11"/>
              </a:rPr>
              <a:t>GitHub</a:t>
            </a: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endParaRPr>
          </a:p>
          <a:p>
            <a:pPr marL="0" marR="0" lvl="0" indent="0" algn="l" defTabSz="1088776" rtl="0" eaLnBrk="1" fontAlgn="base" latinLnBrk="0" hangingPunct="1">
              <a:lnSpc>
                <a:spcPct val="100000"/>
              </a:lnSpc>
              <a:spcBef>
                <a:spcPts val="9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rPr>
              <a:t>Provide </a:t>
            </a: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hlinkClick r:id="rId12"/>
              </a:rPr>
              <a:t>your feedback</a:t>
            </a:r>
            <a:r>
              <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rPr>
              <a:t>: </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BentonSans" panose="02000503000000020004" pitchFamily="2" charset="0"/>
              <a:ea typeface="Arial Unicode MS" pitchFamily="34" charset="-128"/>
              <a:cs typeface="+mn-cs"/>
            </a:endParaRPr>
          </a:p>
        </p:txBody>
      </p:sp>
      <p:pic>
        <p:nvPicPr>
          <p:cNvPr id="9" name="Picture 8">
            <a:extLst>
              <a:ext uri="{FF2B5EF4-FFF2-40B4-BE49-F238E27FC236}">
                <a16:creationId xmlns:a16="http://schemas.microsoft.com/office/drawing/2014/main" id="{C4645840-A02B-4F9F-9A0D-2B9D443AD5EE}"/>
              </a:ext>
            </a:extLst>
          </p:cNvPr>
          <p:cNvPicPr>
            <a:picLocks noChangeAspect="1"/>
          </p:cNvPicPr>
          <p:nvPr/>
        </p:nvPicPr>
        <p:blipFill>
          <a:blip r:embed="rId13"/>
          <a:stretch>
            <a:fillRect/>
          </a:stretch>
        </p:blipFill>
        <p:spPr>
          <a:xfrm>
            <a:off x="11040467" y="187515"/>
            <a:ext cx="1003727" cy="1003727"/>
          </a:xfrm>
          <a:prstGeom prst="rect">
            <a:avLst/>
          </a:prstGeom>
        </p:spPr>
      </p:pic>
      <p:pic>
        <p:nvPicPr>
          <p:cNvPr id="10" name="Picture 9">
            <a:extLst>
              <a:ext uri="{FF2B5EF4-FFF2-40B4-BE49-F238E27FC236}">
                <a16:creationId xmlns:a16="http://schemas.microsoft.com/office/drawing/2014/main" id="{5F9782A1-1492-4429-BD44-52553BFA3422}"/>
              </a:ext>
            </a:extLst>
          </p:cNvPr>
          <p:cNvPicPr>
            <a:picLocks noChangeAspect="1"/>
          </p:cNvPicPr>
          <p:nvPr/>
        </p:nvPicPr>
        <p:blipFill>
          <a:blip r:embed="rId14"/>
          <a:stretch>
            <a:fillRect/>
          </a:stretch>
        </p:blipFill>
        <p:spPr>
          <a:xfrm>
            <a:off x="2801498" y="5204643"/>
            <a:ext cx="1030454" cy="1030454"/>
          </a:xfrm>
          <a:prstGeom prst="rect">
            <a:avLst/>
          </a:prstGeom>
        </p:spPr>
      </p:pic>
    </p:spTree>
    <p:extLst>
      <p:ext uri="{BB962C8B-B14F-4D97-AF65-F5344CB8AC3E}">
        <p14:creationId xmlns:p14="http://schemas.microsoft.com/office/powerpoint/2010/main" val="513072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E21EED-0E1B-4593-A1DB-5273EA7282A0}"/>
              </a:ext>
            </a:extLst>
          </p:cNvPr>
          <p:cNvPicPr>
            <a:picLocks noChangeAspect="1"/>
          </p:cNvPicPr>
          <p:nvPr/>
        </p:nvPicPr>
        <p:blipFill>
          <a:blip r:embed="rId2"/>
          <a:stretch>
            <a:fillRect/>
          </a:stretch>
        </p:blipFill>
        <p:spPr>
          <a:xfrm>
            <a:off x="7864951" y="3335345"/>
            <a:ext cx="3151638" cy="3151638"/>
          </a:xfrm>
          <a:prstGeom prst="rect">
            <a:avLst/>
          </a:prstGeom>
        </p:spPr>
      </p:pic>
      <p:pic>
        <p:nvPicPr>
          <p:cNvPr id="2" name="Picture 1">
            <a:extLst>
              <a:ext uri="{FF2B5EF4-FFF2-40B4-BE49-F238E27FC236}">
                <a16:creationId xmlns:a16="http://schemas.microsoft.com/office/drawing/2014/main" id="{23D787B0-FBE3-488B-928C-E00CA6EC9F40}"/>
              </a:ext>
            </a:extLst>
          </p:cNvPr>
          <p:cNvPicPr>
            <a:picLocks noChangeAspect="1"/>
          </p:cNvPicPr>
          <p:nvPr/>
        </p:nvPicPr>
        <p:blipFill rotWithShape="1">
          <a:blip r:embed="rId3"/>
          <a:srcRect b="2199"/>
          <a:stretch/>
        </p:blipFill>
        <p:spPr>
          <a:xfrm>
            <a:off x="513976" y="605557"/>
            <a:ext cx="5996585" cy="531712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a:extLst>
              <a:ext uri="{FF2B5EF4-FFF2-40B4-BE49-F238E27FC236}">
                <a16:creationId xmlns:a16="http://schemas.microsoft.com/office/drawing/2014/main" id="{B8A20F2D-847A-409D-A323-F2B72F6345FF}"/>
              </a:ext>
            </a:extLst>
          </p:cNvPr>
          <p:cNvSpPr/>
          <p:nvPr/>
        </p:nvSpPr>
        <p:spPr>
          <a:xfrm>
            <a:off x="6956770" y="2819941"/>
            <a:ext cx="4968000" cy="215444"/>
          </a:xfrm>
          <a:prstGeom prst="rect">
            <a:avLst/>
          </a:prstGeom>
        </p:spPr>
        <p:txBody>
          <a:bodyPr wrap="square" lIns="0" tIns="0" rIns="0" bIns="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Arial"/>
                <a:ea typeface="+mn-ea"/>
                <a:cs typeface="+mn-cs"/>
                <a:hlinkClick r:id="rId4"/>
              </a:rPr>
              <a:t>https://info.sapdigital.com/sap-data-warehouse-cloud-trial.html</a:t>
            </a:r>
            <a:endParaRPr kumimoji="0" lang="de-DE" sz="14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B5AE2DEC-AFEB-407A-9633-DDF4C1D01323}"/>
              </a:ext>
            </a:extLst>
          </p:cNvPr>
          <p:cNvSpPr txBox="1"/>
          <p:nvPr/>
        </p:nvSpPr>
        <p:spPr>
          <a:xfrm>
            <a:off x="6956770" y="1079921"/>
            <a:ext cx="4968000" cy="1513679"/>
          </a:xfrm>
          <a:prstGeom prst="rect">
            <a:avLst/>
          </a:prstGeom>
          <a:noFill/>
        </p:spPr>
        <p:txBody>
          <a:bodyPr wrap="square" lIns="0" tIns="0" rIns="0" bIns="0" rtlCol="0">
            <a:no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4800" b="0" i="0" u="none" strike="noStrike" kern="0" cap="none" spc="0" normalizeH="0" baseline="0" noProof="0">
                <a:ln>
                  <a:noFill/>
                </a:ln>
                <a:solidFill>
                  <a:srgbClr val="008FD3"/>
                </a:solidFill>
                <a:effectLst>
                  <a:outerShdw blurRad="50800" dist="38100" dir="8100000" algn="tr" rotWithShape="0">
                    <a:prstClr val="black">
                      <a:alpha val="40000"/>
                    </a:prstClr>
                  </a:outerShdw>
                </a:effectLst>
                <a:uLnTx/>
                <a:uFillTx/>
                <a:latin typeface="BentonSans Bold" panose="02000803000000020004" pitchFamily="2" charset="0"/>
                <a:ea typeface="Arial Unicode MS" pitchFamily="34" charset="-128"/>
                <a:cs typeface="Arial Unicode MS" pitchFamily="34" charset="-128"/>
              </a:rPr>
              <a:t>Get your 30-Day </a:t>
            </a:r>
            <a:br>
              <a:rPr kumimoji="0" lang="en-US" sz="4800" b="0" i="0" u="none" strike="noStrike" kern="0" cap="none" spc="0" normalizeH="0" baseline="0" noProof="0">
                <a:ln>
                  <a:noFill/>
                </a:ln>
                <a:solidFill>
                  <a:srgbClr val="008FD3"/>
                </a:solidFill>
                <a:effectLst>
                  <a:outerShdw blurRad="50800" dist="38100" dir="8100000" algn="tr" rotWithShape="0">
                    <a:prstClr val="black">
                      <a:alpha val="40000"/>
                    </a:prstClr>
                  </a:outerShdw>
                </a:effectLst>
                <a:uLnTx/>
                <a:uFillTx/>
                <a:latin typeface="BentonSans Bold" panose="02000803000000020004" pitchFamily="2" charset="0"/>
                <a:ea typeface="Arial Unicode MS" pitchFamily="34" charset="-128"/>
                <a:cs typeface="Arial Unicode MS" pitchFamily="34" charset="-128"/>
              </a:rPr>
            </a:br>
            <a:r>
              <a:rPr kumimoji="0" lang="en-US" sz="4800" b="0" i="0" u="none" strike="noStrike" kern="0" cap="none" spc="0" normalizeH="0" baseline="0" noProof="0">
                <a:ln>
                  <a:noFill/>
                </a:ln>
                <a:solidFill>
                  <a:srgbClr val="008FD3"/>
                </a:solidFill>
                <a:effectLst>
                  <a:outerShdw blurRad="50800" dist="38100" dir="8100000" algn="tr" rotWithShape="0">
                    <a:prstClr val="black">
                      <a:alpha val="40000"/>
                    </a:prstClr>
                  </a:outerShdw>
                </a:effectLst>
                <a:uLnTx/>
                <a:uFillTx/>
                <a:latin typeface="BentonSans Bold" panose="02000803000000020004" pitchFamily="2" charset="0"/>
                <a:ea typeface="Arial Unicode MS" pitchFamily="34" charset="-128"/>
                <a:cs typeface="Arial Unicode MS" pitchFamily="34" charset="-128"/>
              </a:rPr>
              <a:t>Free Trial Today</a:t>
            </a:r>
          </a:p>
        </p:txBody>
      </p:sp>
    </p:spTree>
    <p:extLst>
      <p:ext uri="{BB962C8B-B14F-4D97-AF65-F5344CB8AC3E}">
        <p14:creationId xmlns:p14="http://schemas.microsoft.com/office/powerpoint/2010/main" val="708969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p:txBody>
          <a:bodyPr/>
          <a:lstStyle/>
          <a:p>
            <a:r>
              <a:rPr lang="en-US" dirty="0">
                <a:solidFill>
                  <a:schemeClr val="tx1"/>
                </a:solidFill>
              </a:rPr>
              <a:t>More </a:t>
            </a:r>
            <a:r>
              <a:rPr lang="en-US" dirty="0">
                <a:solidFill>
                  <a:schemeClr val="accent1"/>
                </a:solidFill>
              </a:rPr>
              <a:t>information</a:t>
            </a:r>
          </a:p>
        </p:txBody>
      </p:sp>
      <p:pic>
        <p:nvPicPr>
          <p:cNvPr id="14" name="Picture 13">
            <a:extLst>
              <a:ext uri="{FF2B5EF4-FFF2-40B4-BE49-F238E27FC236}">
                <a16:creationId xmlns:a16="http://schemas.microsoft.com/office/drawing/2014/main" id="{8FB7BAD0-D221-4143-BB64-BEBCA757D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4943" y="79611"/>
            <a:ext cx="2089064" cy="2089064"/>
          </a:xfrm>
          <a:prstGeom prst="rect">
            <a:avLst/>
          </a:prstGeom>
        </p:spPr>
      </p:pic>
      <p:graphicFrame>
        <p:nvGraphicFramePr>
          <p:cNvPr id="8" name="Table 7">
            <a:extLst>
              <a:ext uri="{FF2B5EF4-FFF2-40B4-BE49-F238E27FC236}">
                <a16:creationId xmlns:a16="http://schemas.microsoft.com/office/drawing/2014/main" id="{2DBB7A76-517A-4137-8EF3-935C64DD6636}"/>
              </a:ext>
            </a:extLst>
          </p:cNvPr>
          <p:cNvGraphicFramePr>
            <a:graphicFrameLocks noGrp="1"/>
          </p:cNvGraphicFramePr>
          <p:nvPr/>
        </p:nvGraphicFramePr>
        <p:xfrm>
          <a:off x="503237" y="1925356"/>
          <a:ext cx="11187239" cy="2620766"/>
        </p:xfrm>
        <a:graphic>
          <a:graphicData uri="http://schemas.openxmlformats.org/drawingml/2006/table">
            <a:tbl>
              <a:tblPr firstRow="1" bandRow="1">
                <a:tableStyleId>{2D5ABB26-0587-4C30-8999-92F81FD0307C}</a:tableStyleId>
              </a:tblPr>
              <a:tblGrid>
                <a:gridCol w="11187239">
                  <a:extLst>
                    <a:ext uri="{9D8B030D-6E8A-4147-A177-3AD203B41FA5}">
                      <a16:colId xmlns:a16="http://schemas.microsoft.com/office/drawing/2014/main" val="20000"/>
                    </a:ext>
                  </a:extLst>
                </a:gridCol>
              </a:tblGrid>
              <a:tr h="34582">
                <a:tc>
                  <a:txBody>
                    <a:bodyPr/>
                    <a:lstStyle/>
                    <a:p>
                      <a:pPr marL="0" algn="l" defTabSz="1088776" rtl="0" eaLnBrk="1" latinLnBrk="0" hangingPunct="1">
                        <a:spcBef>
                          <a:spcPts val="0"/>
                        </a:spcBef>
                        <a:buClr>
                          <a:srgbClr val="F48B00"/>
                        </a:buClr>
                      </a:pPr>
                      <a:r>
                        <a:rPr lang="en-US" sz="1800" b="1" kern="1200" dirty="0">
                          <a:solidFill>
                            <a:schemeClr val="tx1"/>
                          </a:solidFill>
                          <a:latin typeface="+mn-lt"/>
                          <a:ea typeface="+mn-ea"/>
                          <a:cs typeface="+mn-cs"/>
                        </a:rPr>
                        <a:t>Related SAP TechEd sessions</a:t>
                      </a:r>
                    </a:p>
                  </a:txBody>
                  <a:tcPr marL="0" marR="0" marT="0" marB="0">
                    <a:noFill/>
                  </a:tcPr>
                </a:tc>
                <a:extLst>
                  <a:ext uri="{0D108BD9-81ED-4DB2-BD59-A6C34878D82A}">
                    <a16:rowId xmlns:a16="http://schemas.microsoft.com/office/drawing/2014/main" val="10000"/>
                  </a:ext>
                </a:extLst>
              </a:tr>
              <a:tr h="0">
                <a:tc>
                  <a:txBody>
                    <a:bodyPr/>
                    <a:lstStyle/>
                    <a:p>
                      <a:pPr marL="285750" marR="0" lvl="0" indent="-28575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dirty="0">
                          <a:solidFill>
                            <a:schemeClr val="tx1"/>
                          </a:solidFill>
                        </a:rPr>
                        <a:t>ANA361 - </a:t>
                      </a:r>
                      <a:r>
                        <a:rPr lang="en-US" sz="1400" dirty="0"/>
                        <a:t>Integrating SAP Analytics Cloud and SAP Data Warehouse Cloud (Workshop)</a:t>
                      </a:r>
                      <a:endParaRPr lang="en-US" sz="1400" kern="1200" dirty="0">
                        <a:solidFill>
                          <a:schemeClr val="tx1"/>
                        </a:solidFill>
                        <a:latin typeface="+mn-lt"/>
                        <a:ea typeface="+mn-ea"/>
                        <a:cs typeface="+mn-cs"/>
                      </a:endParaRPr>
                    </a:p>
                    <a:p>
                      <a:pPr marL="285750" indent="-285750" algn="l" defTabSz="1088558" rtl="0" eaLnBrk="1" latinLnBrk="0" hangingPunct="1">
                        <a:spcBef>
                          <a:spcPts val="0"/>
                        </a:spcBef>
                        <a:spcAft>
                          <a:spcPts val="0"/>
                        </a:spcAft>
                        <a:buClr>
                          <a:schemeClr val="accent1"/>
                        </a:buClr>
                        <a:buFont typeface="Wingdings" panose="05000000000000000000" pitchFamily="2" charset="2"/>
                        <a:buChar char="§"/>
                      </a:pPr>
                      <a:r>
                        <a:rPr lang="en-US" sz="1400" kern="1200" dirty="0">
                          <a:solidFill>
                            <a:schemeClr val="tx1"/>
                          </a:solidFill>
                          <a:latin typeface="+mn-lt"/>
                          <a:ea typeface="+mn-ea"/>
                          <a:cs typeface="+mn-cs"/>
                        </a:rPr>
                        <a:t>ANA832 – Roadmap – Strategy of SAP Analytics Cloud</a:t>
                      </a:r>
                    </a:p>
                    <a:p>
                      <a:pPr marL="285750" marR="0" indent="-28575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ST111 – Realizing the Data Superpower (Strategy Talk)</a:t>
                      </a:r>
                    </a:p>
                    <a:p>
                      <a:pPr marL="285750" marR="0" indent="-28575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ANA108 – SAP Data Warehouse Cloud Overview</a:t>
                      </a:r>
                    </a:p>
                  </a:txBody>
                  <a:tcPr marL="0" marR="0" marT="71983" marB="216000">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algn="l" defTabSz="1088776" rtl="0" eaLnBrk="1" latinLnBrk="0" hangingPunct="1">
                        <a:spcBef>
                          <a:spcPts val="0"/>
                        </a:spcBef>
                        <a:buClr>
                          <a:srgbClr val="F48B00"/>
                        </a:buClr>
                      </a:pPr>
                      <a:r>
                        <a:rPr lang="en-US" sz="1800" b="1" kern="1200" dirty="0">
                          <a:solidFill>
                            <a:schemeClr val="tx1"/>
                          </a:solidFill>
                          <a:latin typeface="+mn-lt"/>
                          <a:ea typeface="+mn-ea"/>
                          <a:cs typeface="+mn-cs"/>
                        </a:rPr>
                        <a:t>Public</a:t>
                      </a:r>
                      <a:r>
                        <a:rPr lang="en-US" sz="1800" b="1" kern="1200" baseline="0" dirty="0">
                          <a:solidFill>
                            <a:schemeClr val="tx1"/>
                          </a:solidFill>
                          <a:latin typeface="+mn-lt"/>
                          <a:ea typeface="+mn-ea"/>
                          <a:cs typeface="+mn-cs"/>
                        </a:rPr>
                        <a:t> SAP </a:t>
                      </a:r>
                      <a:r>
                        <a:rPr lang="en-US" sz="1800" b="1" kern="1200" dirty="0">
                          <a:solidFill>
                            <a:schemeClr val="tx1"/>
                          </a:solidFill>
                          <a:latin typeface="+mn-lt"/>
                          <a:ea typeface="+mn-ea"/>
                          <a:cs typeface="+mn-cs"/>
                        </a:rPr>
                        <a:t>Web sites</a:t>
                      </a:r>
                    </a:p>
                  </a:txBody>
                  <a:tcPr marL="0" marR="0" marT="216000" marB="0">
                    <a:lnT w="635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285750" marR="0" lvl="0" indent="-285750" algn="l" defTabSz="1088558"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400" kern="1200" dirty="0">
                          <a:solidFill>
                            <a:schemeClr val="tx1"/>
                          </a:solidFill>
                          <a:latin typeface="+mn-lt"/>
                          <a:ea typeface="+mn-ea"/>
                          <a:cs typeface="+mn-cs"/>
                        </a:rPr>
                        <a:t>SAP Community: </a:t>
                      </a:r>
                      <a:r>
                        <a:rPr lang="de-DE" sz="1400" u="sng" kern="1200" dirty="0">
                          <a:solidFill>
                            <a:schemeClr val="tx1"/>
                          </a:solidFill>
                          <a:effectLst/>
                          <a:latin typeface="+mn-lt"/>
                          <a:ea typeface="+mn-ea"/>
                          <a:cs typeface="+mn-cs"/>
                          <a:hlinkClick r:id="rId4"/>
                        </a:rPr>
                        <a:t>www.sap.com/community</a:t>
                      </a:r>
                      <a:endParaRPr lang="de-DE" sz="1400" kern="1200" dirty="0">
                        <a:solidFill>
                          <a:schemeClr val="tx1"/>
                        </a:solidFill>
                        <a:effectLst/>
                        <a:latin typeface="+mn-lt"/>
                        <a:ea typeface="+mn-ea"/>
                        <a:cs typeface="+mn-cs"/>
                      </a:endParaRPr>
                    </a:p>
                    <a:p>
                      <a:pPr marL="285750" indent="-285750" algn="l" defTabSz="1088558" rtl="0" eaLnBrk="1" latinLnBrk="0" hangingPunct="1">
                        <a:spcBef>
                          <a:spcPts val="0"/>
                        </a:spcBef>
                        <a:spcAft>
                          <a:spcPts val="0"/>
                        </a:spcAft>
                        <a:buClr>
                          <a:schemeClr val="accent1"/>
                        </a:buClr>
                        <a:buFont typeface="Wingdings" panose="05000000000000000000" pitchFamily="2" charset="2"/>
                        <a:buChar char="§"/>
                      </a:pPr>
                      <a:r>
                        <a:rPr lang="en-US" sz="1400" kern="1200" dirty="0">
                          <a:solidFill>
                            <a:schemeClr val="tx1"/>
                          </a:solidFill>
                          <a:latin typeface="+mn-lt"/>
                          <a:ea typeface="+mn-ea"/>
                          <a:cs typeface="+mn-cs"/>
                        </a:rPr>
                        <a:t>SAP products</a:t>
                      </a:r>
                      <a:r>
                        <a:rPr lang="en-US" sz="1400" dirty="0">
                          <a:solidFill>
                            <a:schemeClr val="tx1"/>
                          </a:solidFill>
                        </a:rPr>
                        <a:t>: </a:t>
                      </a:r>
                      <a:r>
                        <a:rPr lang="en-US" sz="1400" dirty="0">
                          <a:solidFill>
                            <a:schemeClr val="tx1"/>
                          </a:solidFill>
                          <a:hlinkClick r:id="rId5"/>
                        </a:rPr>
                        <a:t>www.sap.com/products</a:t>
                      </a:r>
                      <a:endParaRPr lang="en-US" sz="1400" dirty="0">
                        <a:solidFill>
                          <a:schemeClr val="tx1"/>
                        </a:solidFill>
                      </a:endParaRPr>
                    </a:p>
                  </a:txBody>
                  <a:tcPr marL="0" marR="0" marT="71983" marB="216000">
                    <a:lnT w="9525"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721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90E8E027-BEC7-406F-94A8-D0DDFD6D2999}"/>
              </a:ext>
            </a:extLst>
          </p:cNvPr>
          <p:cNvSpPr>
            <a:spLocks noGrp="1"/>
          </p:cNvSpPr>
          <p:nvPr>
            <p:ph type="subTitle" idx="1"/>
          </p:nvPr>
        </p:nvSpPr>
        <p:spPr>
          <a:xfrm>
            <a:off x="503238" y="4968258"/>
            <a:ext cx="3360839" cy="790987"/>
          </a:xfrm>
        </p:spPr>
        <p:txBody>
          <a:bodyPr/>
          <a:lstStyle/>
          <a:p>
            <a:r>
              <a:rPr lang="en-US" dirty="0"/>
              <a:t>Ingo Hilgefort</a:t>
            </a:r>
          </a:p>
          <a:p>
            <a:r>
              <a:rPr lang="en-US" dirty="0"/>
              <a:t>Global Product Evangelist</a:t>
            </a:r>
          </a:p>
          <a:p>
            <a:r>
              <a:rPr lang="en-US" dirty="0"/>
              <a:t>Ingo.Hilgefort@sap.com</a:t>
            </a:r>
          </a:p>
        </p:txBody>
      </p:sp>
      <p:pic>
        <p:nvPicPr>
          <p:cNvPr id="15" name="Picture Placeholder 4">
            <a:extLst>
              <a:ext uri="{FF2B5EF4-FFF2-40B4-BE49-F238E27FC236}">
                <a16:creationId xmlns:a16="http://schemas.microsoft.com/office/drawing/2014/main" id="{5D02B8D2-2108-4751-879D-309FB48612F9}"/>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22" r="22"/>
          <a:stretch>
            <a:fillRect/>
          </a:stretch>
        </p:blipFill>
        <p:spPr/>
      </p:pic>
      <p:sp>
        <p:nvSpPr>
          <p:cNvPr id="5" name="Title 1">
            <a:extLst>
              <a:ext uri="{FF2B5EF4-FFF2-40B4-BE49-F238E27FC236}">
                <a16:creationId xmlns:a16="http://schemas.microsoft.com/office/drawing/2014/main" id="{04C10785-39D9-4EF0-B553-84AC9C5CF4BD}"/>
              </a:ext>
            </a:extLst>
          </p:cNvPr>
          <p:cNvSpPr txBox="1">
            <a:spLocks/>
          </p:cNvSpPr>
          <p:nvPr/>
        </p:nvSpPr>
        <p:spPr bwMode="gray">
          <a:xfrm>
            <a:off x="503238" y="4463596"/>
            <a:ext cx="4468929" cy="33855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200" dirty="0"/>
              <a:t>Contact for further topic inquiries</a:t>
            </a:r>
          </a:p>
        </p:txBody>
      </p:sp>
      <p:sp>
        <p:nvSpPr>
          <p:cNvPr id="6" name="Title 13">
            <a:extLst>
              <a:ext uri="{FF2B5EF4-FFF2-40B4-BE49-F238E27FC236}">
                <a16:creationId xmlns:a16="http://schemas.microsoft.com/office/drawing/2014/main" id="{BE191C66-E843-409C-8BA9-BF87BEC84E52}"/>
              </a:ext>
            </a:extLst>
          </p:cNvPr>
          <p:cNvSpPr txBox="1">
            <a:spLocks/>
          </p:cNvSpPr>
          <p:nvPr/>
        </p:nvSpPr>
        <p:spPr bwMode="black">
          <a:xfrm>
            <a:off x="503238" y="3453749"/>
            <a:ext cx="6661597" cy="461665"/>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3000" dirty="0"/>
              <a:t>Thanks for attending </a:t>
            </a:r>
            <a:r>
              <a:rPr lang="en-US" sz="3000" dirty="0">
                <a:solidFill>
                  <a:schemeClr val="accent1"/>
                </a:solidFill>
              </a:rPr>
              <a:t>this session. </a:t>
            </a:r>
          </a:p>
        </p:txBody>
      </p:sp>
      <p:sp>
        <p:nvSpPr>
          <p:cNvPr id="7" name="Text Placeholder 19">
            <a:extLst>
              <a:ext uri="{FF2B5EF4-FFF2-40B4-BE49-F238E27FC236}">
                <a16:creationId xmlns:a16="http://schemas.microsoft.com/office/drawing/2014/main" id="{A2F6574E-455F-40B9-BD51-4CC07416C445}"/>
              </a:ext>
            </a:extLst>
          </p:cNvPr>
          <p:cNvSpPr txBox="1">
            <a:spLocks/>
          </p:cNvSpPr>
          <p:nvPr/>
        </p:nvSpPr>
        <p:spPr bwMode="black">
          <a:xfrm>
            <a:off x="3834036" y="4972134"/>
            <a:ext cx="3360839" cy="790987"/>
          </a:xfrm>
          <a:prstGeom prst="rect">
            <a:avLst/>
          </a:prstGeom>
        </p:spPr>
        <p:txBody>
          <a:bodyPr vert="horz" wrap="square" lIns="0" tIns="0" rIns="0" bIns="0" rtlCol="0"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kern="1200" baseline="0">
                <a:solidFill>
                  <a:schemeClr val="tx1"/>
                </a:solidFill>
                <a:latin typeface="+mn-lt"/>
                <a:ea typeface="+mn-ea"/>
                <a:cs typeface="+mn-cs"/>
              </a:defRPr>
            </a:lvl1pPr>
            <a:lvl2pPr marL="544279" indent="0" algn="ctr" defTabSz="1088558" rtl="0" eaLnBrk="1" latinLnBrk="0" hangingPunct="1">
              <a:spcBef>
                <a:spcPts val="600"/>
              </a:spcBef>
              <a:buClr>
                <a:schemeClr val="accent1"/>
              </a:buClr>
              <a:buSzPct val="100000"/>
              <a:buFont typeface="Wingdings" pitchFamily="2" charset="2"/>
              <a:buNone/>
              <a:defRPr sz="1800" kern="1200">
                <a:solidFill>
                  <a:schemeClr val="tx1">
                    <a:tint val="75000"/>
                  </a:schemeClr>
                </a:solidFill>
                <a:latin typeface="+mn-lt"/>
                <a:ea typeface="+mn-ea"/>
                <a:cs typeface="+mn-cs"/>
              </a:defRPr>
            </a:lvl2pPr>
            <a:lvl3pPr marL="1088558" indent="0" algn="ctr" defTabSz="1088558" rtl="0" eaLnBrk="1" latinLnBrk="0" hangingPunct="1">
              <a:spcBef>
                <a:spcPts val="300"/>
              </a:spcBef>
              <a:buClr>
                <a:schemeClr val="tx1"/>
              </a:buClr>
              <a:buSzPct val="100000"/>
              <a:buFont typeface="Arial" panose="020B0604020202020204" pitchFamily="34" charset="0"/>
              <a:buNone/>
              <a:defRPr lang="en-US" sz="1800" kern="1200" noProof="0">
                <a:solidFill>
                  <a:schemeClr val="tx1">
                    <a:tint val="75000"/>
                  </a:schemeClr>
                </a:solidFill>
                <a:latin typeface="+mn-lt"/>
                <a:ea typeface="+mn-ea"/>
                <a:cs typeface="+mn-cs"/>
              </a:defRPr>
            </a:lvl3pPr>
            <a:lvl4pPr marL="1632837" indent="0" algn="ctr" defTabSz="1088558" rtl="0" eaLnBrk="1" latinLnBrk="0" hangingPunct="1">
              <a:spcBef>
                <a:spcPts val="300"/>
              </a:spcBef>
              <a:buClr>
                <a:schemeClr val="tx1"/>
              </a:buClr>
              <a:buSzPct val="120000"/>
              <a:buFont typeface="Arial" pitchFamily="34" charset="0"/>
              <a:buNone/>
              <a:defRPr sz="1600" kern="1200">
                <a:solidFill>
                  <a:schemeClr val="tx1">
                    <a:tint val="75000"/>
                  </a:schemeClr>
                </a:solidFill>
                <a:latin typeface="+mn-lt"/>
                <a:ea typeface="+mn-ea"/>
                <a:cs typeface="+mn-cs"/>
              </a:defRPr>
            </a:lvl4pPr>
            <a:lvl5pPr marL="2177116" indent="0" algn="ctr"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tint val="75000"/>
                  </a:schemeClr>
                </a:solidFill>
                <a:latin typeface="+mn-lt"/>
                <a:ea typeface="+mn-ea"/>
                <a:cs typeface="+mn-cs"/>
              </a:defRPr>
            </a:lvl5pPr>
            <a:lvl6pPr marL="2721396"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3265675"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7pPr>
            <a:lvl8pPr marL="3809954"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8pPr>
            <a:lvl9pPr marL="4354233"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9pPr>
          </a:lstStyle>
          <a:p>
            <a:r>
              <a:rPr lang="it-IT" dirty="0"/>
              <a:t>Amogh Kulkarni </a:t>
            </a:r>
          </a:p>
          <a:p>
            <a:r>
              <a:rPr lang="en-US" dirty="0"/>
              <a:t>Product Management</a:t>
            </a:r>
          </a:p>
          <a:p>
            <a:r>
              <a:rPr lang="it-IT"/>
              <a:t>amogh</a:t>
            </a:r>
            <a:r>
              <a:rPr lang="it-IT" dirty="0"/>
              <a:t>.kulkarni@sap</a:t>
            </a:r>
            <a:r>
              <a:rPr lang="it-IT"/>
              <a:t>.com</a:t>
            </a:r>
            <a:endParaRPr lang="en-US" dirty="0"/>
          </a:p>
        </p:txBody>
      </p:sp>
    </p:spTree>
    <p:extLst>
      <p:ext uri="{BB962C8B-B14F-4D97-AF65-F5344CB8AC3E}">
        <p14:creationId xmlns:p14="http://schemas.microsoft.com/office/powerpoint/2010/main" val="311743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66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5A142-5EEA-486A-8D90-3B41D5CE4EDB}"/>
              </a:ext>
            </a:extLst>
          </p:cNvPr>
          <p:cNvSpPr>
            <a:spLocks noGrp="1"/>
          </p:cNvSpPr>
          <p:nvPr>
            <p:ph type="title"/>
          </p:nvPr>
        </p:nvSpPr>
        <p:spPr>
          <a:xfrm>
            <a:off x="504001" y="504000"/>
            <a:ext cx="11186476" cy="369332"/>
          </a:xfrm>
        </p:spPr>
        <p:txBody>
          <a:bodyPr/>
          <a:lstStyle/>
          <a:p>
            <a:r>
              <a:rPr lang="en-US">
                <a:solidFill>
                  <a:schemeClr val="accent1"/>
                </a:solidFill>
              </a:rPr>
              <a:t>SAP Data Warehouse Cloud </a:t>
            </a:r>
            <a:r>
              <a:rPr lang="en-US"/>
              <a:t>Use Cases</a:t>
            </a:r>
          </a:p>
        </p:txBody>
      </p:sp>
      <p:grpSp>
        <p:nvGrpSpPr>
          <p:cNvPr id="6" name="Group 5">
            <a:extLst>
              <a:ext uri="{FF2B5EF4-FFF2-40B4-BE49-F238E27FC236}">
                <a16:creationId xmlns:a16="http://schemas.microsoft.com/office/drawing/2014/main" id="{F43797DD-FA72-4D19-A6FE-6D0BB217B604}"/>
              </a:ext>
            </a:extLst>
          </p:cNvPr>
          <p:cNvGrpSpPr/>
          <p:nvPr/>
        </p:nvGrpSpPr>
        <p:grpSpPr>
          <a:xfrm>
            <a:off x="4488362" y="1626579"/>
            <a:ext cx="7205627" cy="1260000"/>
            <a:chOff x="4695756" y="1588872"/>
            <a:chExt cx="7205627" cy="1260000"/>
          </a:xfrm>
        </p:grpSpPr>
        <p:sp>
          <p:nvSpPr>
            <p:cNvPr id="20" name="Rectangle 19">
              <a:extLst>
                <a:ext uri="{FF2B5EF4-FFF2-40B4-BE49-F238E27FC236}">
                  <a16:creationId xmlns:a16="http://schemas.microsoft.com/office/drawing/2014/main" id="{2A667904-008A-433F-AC7F-4830AB320E59}"/>
                </a:ext>
              </a:extLst>
            </p:cNvPr>
            <p:cNvSpPr/>
            <p:nvPr/>
          </p:nvSpPr>
          <p:spPr bwMode="gray">
            <a:xfrm>
              <a:off x="4943261" y="1588872"/>
              <a:ext cx="6958122" cy="1260000"/>
            </a:xfrm>
            <a:prstGeom prst="rect">
              <a:avLst/>
            </a:prstGeom>
            <a:solidFill>
              <a:schemeClr val="bg1"/>
            </a:solidFill>
            <a:ln w="19050" algn="ctr">
              <a:solidFill>
                <a:schemeClr val="accent1"/>
              </a:solidFill>
              <a:miter lim="800000"/>
              <a:headEnd/>
              <a:tailEnd/>
            </a:ln>
          </p:spPr>
          <p:txBody>
            <a:bodyPr lIns="144000" tIns="71981" rIns="89977" bIns="71981" rtlCol="0" anchor="ct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Empower business users </a:t>
              </a:r>
              <a:r>
                <a:rPr kumimoji="0" lang="en-US" sz="1400" b="1" i="0" u="none" strike="noStrike" kern="1200" cap="none" spc="0" normalizeH="0" baseline="0" noProof="0">
                  <a:ln>
                    <a:noFill/>
                  </a:ln>
                  <a:solidFill>
                    <a:srgbClr val="FFFFFF"/>
                  </a:solidFill>
                  <a:effectLst/>
                  <a:uLnTx/>
                  <a:uFillTx/>
                  <a:latin typeface="Arial"/>
                  <a:ea typeface="+mn-ea"/>
                  <a:cs typeface="+mn-cs"/>
                </a:rPr>
                <a:t>with self-service, top-down </a:t>
              </a:r>
              <a:r>
                <a:rPr kumimoji="0" lang="en-US" sz="1400" b="0" i="0" u="none" strike="noStrike" kern="1200" cap="none" spc="0" normalizeH="0" baseline="0" noProof="0">
                  <a:ln>
                    <a:noFill/>
                  </a:ln>
                  <a:solidFill>
                    <a:srgbClr val="FFFFFF"/>
                  </a:solidFill>
                  <a:effectLst/>
                  <a:uLnTx/>
                  <a:uFillTx/>
                  <a:latin typeface="Arial"/>
                  <a:ea typeface="+mn-ea"/>
                  <a:cs typeface="+mn-cs"/>
                </a:rPr>
                <a:t>driven </a:t>
              </a:r>
              <a:r>
                <a:rPr kumimoji="0" lang="en-US" sz="1400" b="1" i="0" u="none" strike="noStrike" kern="1200" cap="none" spc="0" normalizeH="0" baseline="0" noProof="0">
                  <a:ln>
                    <a:noFill/>
                  </a:ln>
                  <a:solidFill>
                    <a:srgbClr val="FFFFFF"/>
                  </a:solidFill>
                  <a:effectLst/>
                  <a:uLnTx/>
                  <a:uFillTx/>
                  <a:latin typeface="Arial"/>
                  <a:ea typeface="+mn-ea"/>
                  <a:cs typeface="+mn-cs"/>
                </a:rPr>
                <a:t>analytics</a:t>
              </a:r>
              <a:r>
                <a:rPr kumimoji="0" lang="en-US" sz="1400" b="0" i="0" u="none" strike="noStrike" kern="1200" cap="none" spc="0" normalizeH="0" baseline="0" noProof="0">
                  <a:ln>
                    <a:noFill/>
                  </a:ln>
                  <a:solidFill>
                    <a:srgbClr val="FFFFFF"/>
                  </a:solidFill>
                  <a:effectLst/>
                  <a:uLnTx/>
                  <a:uFillTx/>
                  <a:latin typeface="Arial"/>
                  <a:ea typeface="+mn-ea"/>
                  <a:cs typeface="+mn-cs"/>
                </a:rPr>
                <a:t> in an </a:t>
              </a:r>
              <a:r>
                <a:rPr kumimoji="0" lang="en-US" sz="1400" b="1" i="0" u="none" strike="noStrike" kern="1200" cap="none" spc="0" normalizeH="0" baseline="0" noProof="0">
                  <a:ln>
                    <a:noFill/>
                  </a:ln>
                  <a:solidFill>
                    <a:srgbClr val="FFFFFF"/>
                  </a:solidFill>
                  <a:effectLst/>
                  <a:uLnTx/>
                  <a:uFillTx/>
                  <a:latin typeface="Arial"/>
                  <a:ea typeface="+mn-ea"/>
                  <a:cs typeface="+mn-cs"/>
                </a:rPr>
                <a:t>IT governed environment via spaces. </a:t>
              </a:r>
              <a:r>
                <a:rPr kumimoji="0" lang="en-US" sz="1400" b="0" i="0" u="none" strike="noStrike" kern="1200" cap="none" spc="0" normalizeH="0" baseline="0" noProof="0">
                  <a:ln>
                    <a:noFill/>
                  </a:ln>
                  <a:solidFill>
                    <a:srgbClr val="FFFFFF"/>
                  </a:solidFill>
                  <a:effectLst/>
                  <a:uLnTx/>
                  <a:uFillTx/>
                  <a:latin typeface="Arial"/>
                  <a:ea typeface="+mn-ea"/>
                  <a:cs typeface="+mn-cs"/>
                </a:rPr>
                <a:t>Instant access to business applications via </a:t>
              </a:r>
              <a:r>
                <a:rPr kumimoji="0" lang="en-US" sz="1400" b="1" i="0" u="none" strike="noStrike" kern="1200" cap="none" spc="0" normalizeH="0" baseline="0" noProof="0">
                  <a:ln>
                    <a:noFill/>
                  </a:ln>
                  <a:solidFill>
                    <a:srgbClr val="FFFFFF"/>
                  </a:solidFill>
                  <a:effectLst/>
                  <a:uLnTx/>
                  <a:uFillTx/>
                  <a:latin typeface="Arial"/>
                  <a:ea typeface="+mn-ea"/>
                  <a:cs typeface="+mn-cs"/>
                </a:rPr>
                <a:t>pre-built adapters to integrate any type of data </a:t>
              </a:r>
              <a:r>
                <a:rPr kumimoji="0" lang="en-US" sz="1400" b="0" i="0" u="none" strike="noStrike" kern="1200" cap="none" spc="0" normalizeH="0" baseline="0" noProof="0">
                  <a:ln>
                    <a:noFill/>
                  </a:ln>
                  <a:solidFill>
                    <a:srgbClr val="FFFFFF"/>
                  </a:solidFill>
                  <a:effectLst/>
                  <a:uLnTx/>
                  <a:uFillTx/>
                  <a:latin typeface="Arial"/>
                  <a:ea typeface="+mn-ea"/>
                  <a:cs typeface="+mn-cs"/>
                </a:rPr>
                <a:t>from any source</a:t>
              </a:r>
              <a:r>
                <a:rPr kumimoji="0" lang="en-US" sz="1400" b="1" i="0" u="none" strike="noStrike" kern="1200" cap="none" spc="0" normalizeH="0" baseline="0" noProof="0">
                  <a:ln>
                    <a:noFill/>
                  </a:ln>
                  <a:solidFill>
                    <a:srgbClr val="FFFFFF"/>
                  </a:solidFill>
                  <a:effectLst/>
                  <a:uLnTx/>
                  <a:uFillTx/>
                  <a:latin typeface="Arial"/>
                  <a:ea typeface="+mn-ea"/>
                  <a:cs typeface="+mn-cs"/>
                </a:rPr>
                <a:t>, </a:t>
              </a:r>
              <a:r>
                <a:rPr kumimoji="0" lang="en-US" sz="1400" b="0" i="0" u="none" strike="noStrike" kern="1200" cap="none" spc="0" normalizeH="0" baseline="0" noProof="0">
                  <a:ln>
                    <a:noFill/>
                  </a:ln>
                  <a:solidFill>
                    <a:srgbClr val="FFFFFF"/>
                  </a:solidFill>
                  <a:effectLst/>
                  <a:uLnTx/>
                  <a:uFillTx/>
                  <a:latin typeface="Arial"/>
                  <a:ea typeface="+mn-ea"/>
                  <a:cs typeface="+mn-cs"/>
                </a:rPr>
                <a:t>SAP and non-SAP data sources, on-prem and in the cloud.</a:t>
              </a:r>
            </a:p>
          </p:txBody>
        </p:sp>
        <p:sp>
          <p:nvSpPr>
            <p:cNvPr id="4" name="Rectangle 3">
              <a:extLst>
                <a:ext uri="{FF2B5EF4-FFF2-40B4-BE49-F238E27FC236}">
                  <a16:creationId xmlns:a16="http://schemas.microsoft.com/office/drawing/2014/main" id="{619680F1-8982-164F-8A78-2DF43B89241C}"/>
                </a:ext>
              </a:extLst>
            </p:cNvPr>
            <p:cNvSpPr/>
            <p:nvPr/>
          </p:nvSpPr>
          <p:spPr bwMode="gray">
            <a:xfrm>
              <a:off x="4695756" y="1588872"/>
              <a:ext cx="247505" cy="1260000"/>
            </a:xfrm>
            <a:prstGeom prst="rect">
              <a:avLst/>
            </a:prstGeom>
            <a:solidFill>
              <a:schemeClr val="accent1"/>
            </a:solidFill>
            <a:ln w="1905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grpSp>
        <p:nvGrpSpPr>
          <p:cNvPr id="5" name="Group 4">
            <a:extLst>
              <a:ext uri="{FF2B5EF4-FFF2-40B4-BE49-F238E27FC236}">
                <a16:creationId xmlns:a16="http://schemas.microsoft.com/office/drawing/2014/main" id="{A4B47C9D-3C2F-45A0-8E96-3552672BD5A5}"/>
              </a:ext>
            </a:extLst>
          </p:cNvPr>
          <p:cNvGrpSpPr/>
          <p:nvPr/>
        </p:nvGrpSpPr>
        <p:grpSpPr>
          <a:xfrm>
            <a:off x="4488362" y="3176907"/>
            <a:ext cx="7205627" cy="1260000"/>
            <a:chOff x="4695756" y="3073210"/>
            <a:chExt cx="7205627" cy="1260000"/>
          </a:xfrm>
        </p:grpSpPr>
        <p:sp>
          <p:nvSpPr>
            <p:cNvPr id="18" name="Rectangle 17">
              <a:extLst>
                <a:ext uri="{FF2B5EF4-FFF2-40B4-BE49-F238E27FC236}">
                  <a16:creationId xmlns:a16="http://schemas.microsoft.com/office/drawing/2014/main" id="{CD3482C2-50CE-4810-9C6D-A5792ACD986F}"/>
                </a:ext>
              </a:extLst>
            </p:cNvPr>
            <p:cNvSpPr/>
            <p:nvPr/>
          </p:nvSpPr>
          <p:spPr bwMode="gray">
            <a:xfrm>
              <a:off x="4943261" y="3073210"/>
              <a:ext cx="6958122" cy="1260000"/>
            </a:xfrm>
            <a:prstGeom prst="rect">
              <a:avLst/>
            </a:prstGeom>
            <a:solidFill>
              <a:schemeClr val="bg1"/>
            </a:solidFill>
            <a:ln w="19050" algn="ctr">
              <a:solidFill>
                <a:schemeClr val="accent1"/>
              </a:solidFill>
              <a:miter lim="800000"/>
              <a:headEnd/>
              <a:tailEnd/>
            </a:ln>
          </p:spPr>
          <p:txBody>
            <a:bodyPr lIns="144000" tIns="71981" rIns="89977" bIns="71981" rtlCol="0" anchor="ct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Accelerate time-to-insight via </a:t>
              </a:r>
              <a:r>
                <a:rPr kumimoji="0" lang="en-US" sz="1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rapid onboarding of resources</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Lower adoption barrier with a </a:t>
              </a:r>
              <a:r>
                <a:rPr kumimoji="0" lang="en-US" sz="1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business semantic layer </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abstracting data layer from underlying physical data sources. Leverage data catalog and pre-built  </a:t>
              </a:r>
              <a:r>
                <a:rPr kumimoji="0" lang="en-US" sz="1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business content </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(industry-data models, KPIs) and deliver </a:t>
              </a:r>
              <a:r>
                <a:rPr kumimoji="0" lang="en-CA" sz="1400" b="1" i="0" u="none" strike="noStrike" kern="0" cap="none" spc="0" normalizeH="0" baseline="0" noProof="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enterprise-wide collaboration </a:t>
              </a:r>
              <a:r>
                <a:rPr kumimoji="0" lang="en-CA" sz="1400" b="0" i="0" u="none" strike="noStrike" kern="0" cap="none" spc="0" normalizeH="0" baseline="0" noProof="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via space concept to support</a:t>
              </a:r>
              <a:r>
                <a:rPr kumimoji="0" lang="en-CA" sz="1400" b="0" i="0" u="none" strike="noStrike" kern="1200" cap="none" spc="0" normalizeH="0" baseline="0" noProof="0">
                  <a:ln>
                    <a:noFill/>
                  </a:ln>
                  <a:solidFill>
                    <a:srgbClr val="FFFFFF"/>
                  </a:solidFill>
                  <a:effectLst/>
                  <a:uLnTx/>
                  <a:uFillTx/>
                  <a:latin typeface="Arial"/>
                  <a:ea typeface="+mn-ea"/>
                  <a:cs typeface="+mn-cs"/>
                </a:rPr>
                <a:t> </a:t>
              </a:r>
              <a:r>
                <a:rPr kumimoji="0" lang="en-CA" sz="1400" b="1" i="0" u="none" strike="noStrike" kern="1200" cap="none" spc="0" normalizeH="0" baseline="0" noProof="0">
                  <a:ln>
                    <a:noFill/>
                  </a:ln>
                  <a:solidFill>
                    <a:srgbClr val="FFFFFF"/>
                  </a:solidFill>
                  <a:effectLst/>
                  <a:uLnTx/>
                  <a:uFillTx/>
                  <a:latin typeface="Arial"/>
                  <a:ea typeface="+mn-ea"/>
                  <a:cs typeface="+mn-cs"/>
                </a:rPr>
                <a:t>end-to-end decision-making</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t>
              </a:r>
            </a:p>
          </p:txBody>
        </p:sp>
        <p:sp>
          <p:nvSpPr>
            <p:cNvPr id="21" name="Rectangle 20">
              <a:extLst>
                <a:ext uri="{FF2B5EF4-FFF2-40B4-BE49-F238E27FC236}">
                  <a16:creationId xmlns:a16="http://schemas.microsoft.com/office/drawing/2014/main" id="{39042B9C-04F5-2F4C-9633-5E2D99E4E18B}"/>
                </a:ext>
              </a:extLst>
            </p:cNvPr>
            <p:cNvSpPr/>
            <p:nvPr/>
          </p:nvSpPr>
          <p:spPr bwMode="gray">
            <a:xfrm>
              <a:off x="4695756" y="3073210"/>
              <a:ext cx="247505" cy="1260000"/>
            </a:xfrm>
            <a:prstGeom prst="rect">
              <a:avLst/>
            </a:prstGeom>
            <a:solidFill>
              <a:schemeClr val="accent1"/>
            </a:solidFill>
            <a:ln w="1905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grpSp>
        <p:nvGrpSpPr>
          <p:cNvPr id="2" name="Group 1">
            <a:extLst>
              <a:ext uri="{FF2B5EF4-FFF2-40B4-BE49-F238E27FC236}">
                <a16:creationId xmlns:a16="http://schemas.microsoft.com/office/drawing/2014/main" id="{853A4746-B0F4-4958-870D-E33465FD1337}"/>
              </a:ext>
            </a:extLst>
          </p:cNvPr>
          <p:cNvGrpSpPr/>
          <p:nvPr/>
        </p:nvGrpSpPr>
        <p:grpSpPr>
          <a:xfrm>
            <a:off x="4488362" y="4727234"/>
            <a:ext cx="7205627" cy="1260000"/>
            <a:chOff x="4695756" y="4557548"/>
            <a:chExt cx="7205627" cy="1260000"/>
          </a:xfrm>
        </p:grpSpPr>
        <p:sp>
          <p:nvSpPr>
            <p:cNvPr id="14" name="Rectangle 13">
              <a:extLst>
                <a:ext uri="{FF2B5EF4-FFF2-40B4-BE49-F238E27FC236}">
                  <a16:creationId xmlns:a16="http://schemas.microsoft.com/office/drawing/2014/main" id="{F05BD2D1-E28A-458C-B423-2B6439B26820}"/>
                </a:ext>
              </a:extLst>
            </p:cNvPr>
            <p:cNvSpPr/>
            <p:nvPr/>
          </p:nvSpPr>
          <p:spPr bwMode="gray">
            <a:xfrm>
              <a:off x="4943261" y="4557548"/>
              <a:ext cx="6958122" cy="1260000"/>
            </a:xfrm>
            <a:prstGeom prst="rect">
              <a:avLst/>
            </a:prstGeom>
            <a:solidFill>
              <a:schemeClr val="bg1"/>
            </a:solidFill>
            <a:ln w="19050" algn="ctr">
              <a:solidFill>
                <a:schemeClr val="accent1"/>
              </a:solidFill>
              <a:miter lim="800000"/>
              <a:headEnd/>
              <a:tailEnd/>
            </a:ln>
          </p:spPr>
          <p:txBody>
            <a:bodyPr lIns="144000" tIns="71981" rIns="89977" bIns="71981" rtlCol="0" anchor="ct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Leverage existing SQL skills, SAP</a:t>
              </a:r>
              <a:r>
                <a:rPr kumimoji="0" lang="en-US" sz="1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IDEs, open-source and/or </a:t>
              </a:r>
              <a:r>
                <a:rPr kumimoji="0" lang="en-US" sz="1400" b="1" i="0" u="none" strike="noStrike" kern="1200" cap="none" spc="0" normalizeH="0" baseline="0" noProof="0">
                  <a:ln>
                    <a:noFill/>
                  </a:ln>
                  <a:solidFill>
                    <a:srgbClr val="FFFFFF"/>
                  </a:solidFill>
                  <a:effectLst/>
                  <a:uLnTx/>
                  <a:uFillTx/>
                  <a:latin typeface="Arial"/>
                  <a:ea typeface="+mn-ea"/>
                  <a:cs typeface="+mn-cs"/>
                </a:rPr>
                <a:t>in-built tooling  for </a:t>
              </a:r>
              <a:r>
                <a:rPr kumimoji="0" lang="en-US" sz="1400" b="0" i="0" u="none" strike="noStrike" kern="1200" cap="none" spc="0" normalizeH="0" baseline="0" noProof="0">
                  <a:ln>
                    <a:noFill/>
                  </a:ln>
                  <a:solidFill>
                    <a:srgbClr val="FFFFFF"/>
                  </a:solidFill>
                  <a:effectLst/>
                  <a:uLnTx/>
                  <a:uFillTx/>
                  <a:latin typeface="Arial"/>
                  <a:ea typeface="+mn-ea"/>
                  <a:cs typeface="+mn-cs"/>
                </a:rPr>
                <a:t>data integration, governance, harmonization and Big Data historization </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to provide a </a:t>
              </a:r>
              <a:r>
                <a:rPr kumimoji="0" lang="en-US" sz="1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consolidated view across the enterprise</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Extract</a:t>
              </a:r>
              <a:r>
                <a:rPr kumimoji="0" lang="en-US" sz="1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maximum investment from existing on-prem investments via hybrid scenarios </a:t>
              </a: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e.g. SAP HANA for SQL DW, SAP S/4HANA, SAP BW/4HANA etc.</a:t>
              </a:r>
            </a:p>
          </p:txBody>
        </p:sp>
        <p:sp>
          <p:nvSpPr>
            <p:cNvPr id="22" name="Rectangle 21">
              <a:extLst>
                <a:ext uri="{FF2B5EF4-FFF2-40B4-BE49-F238E27FC236}">
                  <a16:creationId xmlns:a16="http://schemas.microsoft.com/office/drawing/2014/main" id="{16CDA306-7117-EA46-9EC1-9452D2B4043A}"/>
                </a:ext>
              </a:extLst>
            </p:cNvPr>
            <p:cNvSpPr/>
            <p:nvPr/>
          </p:nvSpPr>
          <p:spPr bwMode="gray">
            <a:xfrm>
              <a:off x="4695756" y="4557548"/>
              <a:ext cx="247505" cy="1260000"/>
            </a:xfrm>
            <a:prstGeom prst="rect">
              <a:avLst/>
            </a:prstGeom>
            <a:solidFill>
              <a:schemeClr val="accent1"/>
            </a:solidFill>
            <a:ln w="1905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pic>
        <p:nvPicPr>
          <p:cNvPr id="33" name="Picture 32">
            <a:extLst>
              <a:ext uri="{FF2B5EF4-FFF2-40B4-BE49-F238E27FC236}">
                <a16:creationId xmlns:a16="http://schemas.microsoft.com/office/drawing/2014/main" id="{0D3C4DCD-A7DF-C941-91BF-A8DFA6D07E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502" y="1770579"/>
            <a:ext cx="922974" cy="972000"/>
          </a:xfrm>
          <a:prstGeom prst="rect">
            <a:avLst/>
          </a:prstGeom>
          <a:ln>
            <a:noFill/>
          </a:ln>
        </p:spPr>
      </p:pic>
      <p:pic>
        <p:nvPicPr>
          <p:cNvPr id="34" name="Picture 33">
            <a:extLst>
              <a:ext uri="{FF2B5EF4-FFF2-40B4-BE49-F238E27FC236}">
                <a16:creationId xmlns:a16="http://schemas.microsoft.com/office/drawing/2014/main" id="{B1BC0F73-6D60-1A44-A624-DB0330B15C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079" y="3312036"/>
            <a:ext cx="939821" cy="989742"/>
          </a:xfrm>
          <a:prstGeom prst="rect">
            <a:avLst/>
          </a:prstGeom>
        </p:spPr>
      </p:pic>
      <p:pic>
        <p:nvPicPr>
          <p:cNvPr id="35" name="Picture 34">
            <a:extLst>
              <a:ext uri="{FF2B5EF4-FFF2-40B4-BE49-F238E27FC236}">
                <a16:creationId xmlns:a16="http://schemas.microsoft.com/office/drawing/2014/main" id="{51F43390-40BD-AD41-A986-46A79CD27F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6687" y="4907234"/>
            <a:ext cx="854605" cy="900000"/>
          </a:xfrm>
          <a:prstGeom prst="rect">
            <a:avLst/>
          </a:prstGeom>
        </p:spPr>
      </p:pic>
      <p:sp>
        <p:nvSpPr>
          <p:cNvPr id="36" name="Rectangle 35">
            <a:extLst>
              <a:ext uri="{FF2B5EF4-FFF2-40B4-BE49-F238E27FC236}">
                <a16:creationId xmlns:a16="http://schemas.microsoft.com/office/drawing/2014/main" id="{8DE90508-6474-F54F-AB70-EC8E00A8363A}"/>
              </a:ext>
            </a:extLst>
          </p:cNvPr>
          <p:cNvSpPr/>
          <p:nvPr/>
        </p:nvSpPr>
        <p:spPr>
          <a:xfrm>
            <a:off x="1591749" y="1979580"/>
            <a:ext cx="2648271" cy="553998"/>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Self-Service Data Modeling &amp; Analytics</a:t>
            </a:r>
          </a:p>
        </p:txBody>
      </p:sp>
      <p:sp>
        <p:nvSpPr>
          <p:cNvPr id="37" name="Rectangle 36">
            <a:extLst>
              <a:ext uri="{FF2B5EF4-FFF2-40B4-BE49-F238E27FC236}">
                <a16:creationId xmlns:a16="http://schemas.microsoft.com/office/drawing/2014/main" id="{396E4172-062E-1B4E-BE9F-938076DDDEAA}"/>
              </a:ext>
            </a:extLst>
          </p:cNvPr>
          <p:cNvSpPr/>
          <p:nvPr/>
        </p:nvSpPr>
        <p:spPr>
          <a:xfrm>
            <a:off x="1591749" y="3529908"/>
            <a:ext cx="2502739" cy="553998"/>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Enabling Data Democratization</a:t>
            </a:r>
          </a:p>
        </p:txBody>
      </p:sp>
      <p:sp>
        <p:nvSpPr>
          <p:cNvPr id="38" name="Rectangle 37">
            <a:extLst>
              <a:ext uri="{FF2B5EF4-FFF2-40B4-BE49-F238E27FC236}">
                <a16:creationId xmlns:a16="http://schemas.microsoft.com/office/drawing/2014/main" id="{149689B4-06F5-1649-BB82-D9D4575B6CAF}"/>
              </a:ext>
            </a:extLst>
          </p:cNvPr>
          <p:cNvSpPr/>
          <p:nvPr/>
        </p:nvSpPr>
        <p:spPr>
          <a:xfrm>
            <a:off x="1591749" y="5080235"/>
            <a:ext cx="2306888" cy="553998"/>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End-to-End Data Warehousing</a:t>
            </a:r>
          </a:p>
        </p:txBody>
      </p:sp>
    </p:spTree>
    <p:extLst>
      <p:ext uri="{BB962C8B-B14F-4D97-AF65-F5344CB8AC3E}">
        <p14:creationId xmlns:p14="http://schemas.microsoft.com/office/powerpoint/2010/main" val="235050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14BCBA2-A83E-4709-963F-3E0C94875D61}"/>
              </a:ext>
            </a:extLst>
          </p:cNvPr>
          <p:cNvSpPr/>
          <p:nvPr/>
        </p:nvSpPr>
        <p:spPr bwMode="gray">
          <a:xfrm>
            <a:off x="7555845" y="3079430"/>
            <a:ext cx="3844800" cy="864000"/>
          </a:xfrm>
          <a:prstGeom prst="rect">
            <a:avLst/>
          </a:prstGeom>
          <a:solidFill>
            <a:schemeClr val="accent4"/>
          </a:solidFill>
          <a:ln w="25400" algn="ctr">
            <a:noFill/>
            <a:miter lim="800000"/>
            <a:headEnd/>
            <a:tailEnd/>
          </a:ln>
        </p:spPr>
        <p:txBody>
          <a:bodyPr lIns="90000" tIns="144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000" b="0" i="0" u="none" strike="noStrike" kern="0" cap="none" spc="0" normalizeH="0" baseline="0" noProof="0">
                <a:ln>
                  <a:noFill/>
                </a:ln>
                <a:solidFill>
                  <a:srgbClr val="000000"/>
                </a:solidFill>
                <a:effectLst/>
                <a:uLnTx/>
                <a:uFillTx/>
                <a:latin typeface="BentonSans Medium" panose="02000603000000020004" pitchFamily="2" charset="0"/>
                <a:ea typeface="Arial Unicode MS" pitchFamily="34" charset="-128"/>
                <a:cs typeface="Arial Unicode MS" pitchFamily="34" charset="-128"/>
              </a:rPr>
              <a:t>SAP DATA WAREHOUSE CLOUD</a:t>
            </a:r>
          </a:p>
        </p:txBody>
      </p:sp>
      <p:sp>
        <p:nvSpPr>
          <p:cNvPr id="6" name="Title 5"/>
          <p:cNvSpPr>
            <a:spLocks noGrp="1"/>
          </p:cNvSpPr>
          <p:nvPr>
            <p:ph type="title"/>
          </p:nvPr>
        </p:nvSpPr>
        <p:spPr/>
        <p:txBody>
          <a:bodyPr>
            <a:noAutofit/>
          </a:bodyPr>
          <a:lstStyle/>
          <a:p>
            <a:r>
              <a:rPr lang="en-US"/>
              <a:t>SAP Data Warehousing</a:t>
            </a:r>
            <a:br>
              <a:rPr lang="en-US"/>
            </a:br>
            <a:r>
              <a:rPr lang="en-US" sz="2000" b="0">
                <a:solidFill>
                  <a:schemeClr val="accent3"/>
                </a:solidFill>
              </a:rPr>
              <a:t>Statement of Direction</a:t>
            </a:r>
            <a:endParaRPr lang="en-US">
              <a:solidFill>
                <a:schemeClr val="accent3"/>
              </a:solidFill>
            </a:endParaRPr>
          </a:p>
        </p:txBody>
      </p:sp>
      <p:grpSp>
        <p:nvGrpSpPr>
          <p:cNvPr id="32" name="Group 31">
            <a:extLst>
              <a:ext uri="{FF2B5EF4-FFF2-40B4-BE49-F238E27FC236}">
                <a16:creationId xmlns:a16="http://schemas.microsoft.com/office/drawing/2014/main" id="{6F546F73-CF1A-4B92-8496-D396FAF2B39D}"/>
              </a:ext>
            </a:extLst>
          </p:cNvPr>
          <p:cNvGrpSpPr/>
          <p:nvPr/>
        </p:nvGrpSpPr>
        <p:grpSpPr>
          <a:xfrm>
            <a:off x="1078018" y="4148361"/>
            <a:ext cx="3267405" cy="2088518"/>
            <a:chOff x="611816" y="4285925"/>
            <a:chExt cx="3267405" cy="2088518"/>
          </a:xfrm>
        </p:grpSpPr>
        <p:pic>
          <p:nvPicPr>
            <p:cNvPr id="28" name="Picture 27">
              <a:extLst>
                <a:ext uri="{FF2B5EF4-FFF2-40B4-BE49-F238E27FC236}">
                  <a16:creationId xmlns:a16="http://schemas.microsoft.com/office/drawing/2014/main" id="{14CCDCFE-7653-2847-8F7E-ED200B2ADA73}"/>
                </a:ext>
              </a:extLst>
            </p:cNvPr>
            <p:cNvPicPr>
              <a:picLocks noChangeAspect="1"/>
            </p:cNvPicPr>
            <p:nvPr/>
          </p:nvPicPr>
          <p:blipFill>
            <a:blip r:embed="rId3"/>
            <a:srcRect/>
            <a:stretch/>
          </p:blipFill>
          <p:spPr>
            <a:xfrm>
              <a:off x="1805253" y="4285925"/>
              <a:ext cx="890465" cy="890465"/>
            </a:xfrm>
            <a:prstGeom prst="rect">
              <a:avLst/>
            </a:prstGeom>
          </p:spPr>
        </p:pic>
        <p:sp>
          <p:nvSpPr>
            <p:cNvPr id="16" name="Text Placeholder 7">
              <a:extLst>
                <a:ext uri="{FF2B5EF4-FFF2-40B4-BE49-F238E27FC236}">
                  <a16:creationId xmlns:a16="http://schemas.microsoft.com/office/drawing/2014/main" id="{5FB79B8E-377D-411A-AB71-77667819F0E3}"/>
                </a:ext>
              </a:extLst>
            </p:cNvPr>
            <p:cNvSpPr txBox="1">
              <a:spLocks/>
            </p:cNvSpPr>
            <p:nvPr/>
          </p:nvSpPr>
          <p:spPr>
            <a:xfrm>
              <a:off x="611816" y="5150443"/>
              <a:ext cx="3267405" cy="1224000"/>
            </a:xfrm>
            <a:prstGeom prst="rect">
              <a:avLst/>
            </a:prstGeom>
          </p:spPr>
          <p:txBody>
            <a:bodyPr lIns="0" rIns="0" anchor="t"/>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27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45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63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ctr" defTabSz="1088776" rtl="0" eaLnBrk="1" fontAlgn="auto" latinLnBrk="0" hangingPunct="1">
                <a:lnSpc>
                  <a:spcPts val="1920"/>
                </a:lnSpc>
                <a:spcBef>
                  <a:spcPts val="600"/>
                </a:spcBef>
                <a:spcAft>
                  <a:spcPts val="600"/>
                </a:spcAft>
                <a:buClr>
                  <a:srgbClr val="F0AB00"/>
                </a:buClr>
                <a:buSzPct val="100000"/>
                <a:buFont typeface="Wingdings" pitchFamily="2" charset="2"/>
                <a:buNone/>
                <a:tabLst/>
                <a:defRPr/>
              </a:pPr>
              <a:r>
                <a:rPr kumimoji="0" 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ANYPREMISES</a:t>
              </a:r>
            </a:p>
            <a:p>
              <a:pPr marL="0" marR="0" lvl="1" indent="0" algn="ctr" defTabSz="1088776" rtl="0" eaLnBrk="1" fontAlgn="auto" latinLnBrk="0" hangingPunct="1">
                <a:lnSpc>
                  <a:spcPts val="1920"/>
                </a:lnSpc>
                <a:spcBef>
                  <a:spcPts val="600"/>
                </a:spcBef>
                <a:spcAft>
                  <a:spcPts val="600"/>
                </a:spcAft>
                <a:buClr>
                  <a:srgbClr val="F0AB00"/>
                </a:buClr>
                <a:buSzPct val="100000"/>
                <a:buFont typeface="Wingdings" pitchFamily="2" charset="2"/>
                <a:buNone/>
                <a:tabLst/>
                <a:defRPr/>
              </a:pPr>
              <a:r>
                <a:rPr kumimoji="0" lang="en-US" sz="12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SAP BW/4HANA</a:t>
              </a: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 and </a:t>
              </a:r>
              <a:r>
                <a:rPr kumimoji="0" lang="en-US" sz="12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SAP HANA for SQL data warehousing</a:t>
              </a: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 are the strategic solutions for on-premises and private cloud data warehousing.</a:t>
              </a:r>
              <a:endParaRPr kumimoji="0" 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5" name="Straight Connector 4">
              <a:extLst>
                <a:ext uri="{FF2B5EF4-FFF2-40B4-BE49-F238E27FC236}">
                  <a16:creationId xmlns:a16="http://schemas.microsoft.com/office/drawing/2014/main" id="{2D9D9750-1BD7-4556-BC71-E5633DD0A209}"/>
                </a:ext>
              </a:extLst>
            </p:cNvPr>
            <p:cNvCxnSpPr/>
            <p:nvPr/>
          </p:nvCxnSpPr>
          <p:spPr>
            <a:xfrm>
              <a:off x="1350485" y="5503926"/>
              <a:ext cx="1800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51AF93A-DF00-4693-837D-785E34E3E8CB}"/>
              </a:ext>
            </a:extLst>
          </p:cNvPr>
          <p:cNvGrpSpPr/>
          <p:nvPr/>
        </p:nvGrpSpPr>
        <p:grpSpPr>
          <a:xfrm>
            <a:off x="4693466" y="4168122"/>
            <a:ext cx="2808000" cy="2068757"/>
            <a:chOff x="4693588" y="4305686"/>
            <a:chExt cx="2808000" cy="2068757"/>
          </a:xfrm>
        </p:grpSpPr>
        <p:pic>
          <p:nvPicPr>
            <p:cNvPr id="27" name="Picture 26">
              <a:extLst>
                <a:ext uri="{FF2B5EF4-FFF2-40B4-BE49-F238E27FC236}">
                  <a16:creationId xmlns:a16="http://schemas.microsoft.com/office/drawing/2014/main" id="{1E7D26DE-72A4-BC40-8528-40B9EA25713C}"/>
                </a:ext>
              </a:extLst>
            </p:cNvPr>
            <p:cNvPicPr>
              <a:picLocks noChangeAspect="1"/>
            </p:cNvPicPr>
            <p:nvPr/>
          </p:nvPicPr>
          <p:blipFill>
            <a:blip r:embed="rId4"/>
            <a:srcRect/>
            <a:stretch/>
          </p:blipFill>
          <p:spPr>
            <a:xfrm>
              <a:off x="5672117" y="4305686"/>
              <a:ext cx="850942" cy="850942"/>
            </a:xfrm>
            <a:prstGeom prst="rect">
              <a:avLst/>
            </a:prstGeom>
          </p:spPr>
        </p:pic>
        <p:sp>
          <p:nvSpPr>
            <p:cNvPr id="13" name="Text Placeholder 7">
              <a:extLst>
                <a:ext uri="{FF2B5EF4-FFF2-40B4-BE49-F238E27FC236}">
                  <a16:creationId xmlns:a16="http://schemas.microsoft.com/office/drawing/2014/main" id="{C8C3431A-A46B-465B-BC2D-6B0B35EFE6B5}"/>
                </a:ext>
              </a:extLst>
            </p:cNvPr>
            <p:cNvSpPr txBox="1">
              <a:spLocks/>
            </p:cNvSpPr>
            <p:nvPr/>
          </p:nvSpPr>
          <p:spPr>
            <a:xfrm>
              <a:off x="4693588" y="5150443"/>
              <a:ext cx="2808000" cy="1224000"/>
            </a:xfrm>
            <a:prstGeom prst="rect">
              <a:avLst/>
            </a:prstGeom>
          </p:spPr>
          <p:txBody>
            <a:bodyPr lIns="0" rIns="0" anchor="t"/>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27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45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63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ctr" defTabSz="1088776" rtl="0" eaLnBrk="1" fontAlgn="auto" latinLnBrk="0" hangingPunct="1">
                <a:lnSpc>
                  <a:spcPts val="1920"/>
                </a:lnSpc>
                <a:spcBef>
                  <a:spcPts val="600"/>
                </a:spcBef>
                <a:spcAft>
                  <a:spcPts val="600"/>
                </a:spcAft>
                <a:buClr>
                  <a:srgbClr val="F0AB00"/>
                </a:buClr>
                <a:buSzPct val="100000"/>
                <a:buFont typeface="Wingdings" pitchFamily="2" charset="2"/>
                <a:buNone/>
                <a:tabLst/>
                <a:defRPr/>
              </a:pPr>
              <a:r>
                <a:rPr kumimoji="0" 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HYBRID</a:t>
              </a:r>
            </a:p>
            <a:p>
              <a:pPr marL="0" marR="0" lvl="1" indent="0" algn="ctr" defTabSz="1088776" rtl="0" eaLnBrk="1" fontAlgn="auto" latinLnBrk="0" hangingPunct="1">
                <a:lnSpc>
                  <a:spcPts val="1920"/>
                </a:lnSpc>
                <a:spcBef>
                  <a:spcPts val="600"/>
                </a:spcBef>
                <a:spcAft>
                  <a:spcPts val="600"/>
                </a:spcAft>
                <a:buClr>
                  <a:srgbClr val="F0AB00"/>
                </a:buClr>
                <a:buSzPct val="100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SAP Data Warehouse Cloud extends your existing data warehousing investment to support </a:t>
              </a:r>
              <a:r>
                <a:rPr kumimoji="0" lang="en-US" sz="12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hybrid cloud</a:t>
              </a: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 </a:t>
              </a:r>
              <a:endParaRPr kumimoji="0" lang="en-US" sz="16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18" name="Straight Connector 17">
              <a:extLst>
                <a:ext uri="{FF2B5EF4-FFF2-40B4-BE49-F238E27FC236}">
                  <a16:creationId xmlns:a16="http://schemas.microsoft.com/office/drawing/2014/main" id="{15306600-6E85-46A5-87E2-65F7FFDBC1F6}"/>
                </a:ext>
              </a:extLst>
            </p:cNvPr>
            <p:cNvCxnSpPr/>
            <p:nvPr/>
          </p:nvCxnSpPr>
          <p:spPr>
            <a:xfrm>
              <a:off x="5197588" y="5503926"/>
              <a:ext cx="1800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F35E9E2-4F86-4DB1-AD1E-5DF0C6391C4B}"/>
              </a:ext>
            </a:extLst>
          </p:cNvPr>
          <p:cNvGrpSpPr/>
          <p:nvPr/>
        </p:nvGrpSpPr>
        <p:grpSpPr>
          <a:xfrm>
            <a:off x="8074245" y="4227467"/>
            <a:ext cx="2808000" cy="2009412"/>
            <a:chOff x="8540690" y="4365031"/>
            <a:chExt cx="2808000" cy="2009412"/>
          </a:xfrm>
        </p:grpSpPr>
        <p:pic>
          <p:nvPicPr>
            <p:cNvPr id="26" name="Picture 25">
              <a:extLst>
                <a:ext uri="{FF2B5EF4-FFF2-40B4-BE49-F238E27FC236}">
                  <a16:creationId xmlns:a16="http://schemas.microsoft.com/office/drawing/2014/main" id="{4406B012-7B86-CB4A-A364-F013E6EFDA63}"/>
                </a:ext>
              </a:extLst>
            </p:cNvPr>
            <p:cNvPicPr>
              <a:picLocks noChangeAspect="1"/>
            </p:cNvPicPr>
            <p:nvPr/>
          </p:nvPicPr>
          <p:blipFill>
            <a:blip r:embed="rId5"/>
            <a:srcRect/>
            <a:stretch/>
          </p:blipFill>
          <p:spPr>
            <a:xfrm>
              <a:off x="9578564" y="4365031"/>
              <a:ext cx="732253" cy="732253"/>
            </a:xfrm>
            <a:prstGeom prst="rect">
              <a:avLst/>
            </a:prstGeom>
          </p:spPr>
        </p:pic>
        <p:sp>
          <p:nvSpPr>
            <p:cNvPr id="14" name="Text Placeholder 7">
              <a:extLst>
                <a:ext uri="{FF2B5EF4-FFF2-40B4-BE49-F238E27FC236}">
                  <a16:creationId xmlns:a16="http://schemas.microsoft.com/office/drawing/2014/main" id="{19051A67-0445-44A8-9DC2-54C63B2E9259}"/>
                </a:ext>
              </a:extLst>
            </p:cNvPr>
            <p:cNvSpPr txBox="1">
              <a:spLocks/>
            </p:cNvSpPr>
            <p:nvPr/>
          </p:nvSpPr>
          <p:spPr>
            <a:xfrm>
              <a:off x="8540690" y="5150443"/>
              <a:ext cx="2808000" cy="1224000"/>
            </a:xfrm>
            <a:prstGeom prst="rect">
              <a:avLst/>
            </a:prstGeom>
          </p:spPr>
          <p:txBody>
            <a:bodyPr lIns="0" rIns="0" anchor="t"/>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27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45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63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ctr" defTabSz="1088776" rtl="0" eaLnBrk="1" fontAlgn="auto" latinLnBrk="0" hangingPunct="1">
                <a:lnSpc>
                  <a:spcPts val="1920"/>
                </a:lnSpc>
                <a:spcBef>
                  <a:spcPts val="600"/>
                </a:spcBef>
                <a:spcAft>
                  <a:spcPts val="600"/>
                </a:spcAft>
                <a:buClr>
                  <a:srgbClr val="F0AB00"/>
                </a:buClr>
                <a:buSzPct val="100000"/>
                <a:buFont typeface="Wingdings" pitchFamily="2" charset="2"/>
                <a:buNone/>
                <a:tabLst/>
                <a:defRPr/>
              </a:pPr>
              <a:r>
                <a:rPr kumimoji="0" 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PUBLIC CLOUD</a:t>
              </a:r>
            </a:p>
            <a:p>
              <a:pPr marL="0" marR="0" lvl="1" indent="0" algn="ctr" defTabSz="1088776" rtl="0" eaLnBrk="1" fontAlgn="auto" latinLnBrk="0" hangingPunct="1">
                <a:lnSpc>
                  <a:spcPts val="1920"/>
                </a:lnSpc>
                <a:spcBef>
                  <a:spcPts val="600"/>
                </a:spcBef>
                <a:spcAft>
                  <a:spcPts val="600"/>
                </a:spcAft>
                <a:buClr>
                  <a:srgbClr val="F0AB00"/>
                </a:buClr>
                <a:buSzPct val="100000"/>
                <a:buFont typeface="Wingdings" pitchFamily="2" charset="2"/>
                <a:buNone/>
                <a:tabLst/>
                <a:defRPr/>
              </a:pPr>
              <a:r>
                <a:rPr kumimoji="0" lang="en-US" sz="12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SAP Data Warehouse Cloud</a:t>
              </a: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 is the strategic public cloud product offered as a software service managed by SAP.</a:t>
              </a:r>
            </a:p>
          </p:txBody>
        </p:sp>
        <p:cxnSp>
          <p:nvCxnSpPr>
            <p:cNvPr id="19" name="Straight Connector 18">
              <a:extLst>
                <a:ext uri="{FF2B5EF4-FFF2-40B4-BE49-F238E27FC236}">
                  <a16:creationId xmlns:a16="http://schemas.microsoft.com/office/drawing/2014/main" id="{78634A41-0262-4D68-99C9-2B633421FE56}"/>
                </a:ext>
              </a:extLst>
            </p:cNvPr>
            <p:cNvCxnSpPr/>
            <p:nvPr/>
          </p:nvCxnSpPr>
          <p:spPr>
            <a:xfrm>
              <a:off x="9044690" y="5503926"/>
              <a:ext cx="1800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9106175-2F73-49E6-976F-B0FCE970061F}"/>
              </a:ext>
            </a:extLst>
          </p:cNvPr>
          <p:cNvPicPr>
            <a:picLocks noChangeAspect="1"/>
          </p:cNvPicPr>
          <p:nvPr/>
        </p:nvPicPr>
        <p:blipFill>
          <a:blip r:embed="rId6"/>
          <a:stretch>
            <a:fillRect/>
          </a:stretch>
        </p:blipFill>
        <p:spPr>
          <a:xfrm>
            <a:off x="5639686" y="3053998"/>
            <a:ext cx="915316" cy="915316"/>
          </a:xfrm>
          <a:prstGeom prst="rect">
            <a:avLst/>
          </a:prstGeom>
        </p:spPr>
      </p:pic>
      <p:grpSp>
        <p:nvGrpSpPr>
          <p:cNvPr id="12" name="Group 11">
            <a:extLst>
              <a:ext uri="{FF2B5EF4-FFF2-40B4-BE49-F238E27FC236}">
                <a16:creationId xmlns:a16="http://schemas.microsoft.com/office/drawing/2014/main" id="{143FCB5A-C03F-4844-A996-2DBD3505C29F}"/>
              </a:ext>
            </a:extLst>
          </p:cNvPr>
          <p:cNvGrpSpPr/>
          <p:nvPr/>
        </p:nvGrpSpPr>
        <p:grpSpPr>
          <a:xfrm>
            <a:off x="794530" y="3000907"/>
            <a:ext cx="3844314" cy="1021498"/>
            <a:chOff x="1081647" y="3004294"/>
            <a:chExt cx="3844314" cy="1021498"/>
          </a:xfrm>
        </p:grpSpPr>
        <p:sp>
          <p:nvSpPr>
            <p:cNvPr id="3" name="Rectangle 2">
              <a:extLst>
                <a:ext uri="{FF2B5EF4-FFF2-40B4-BE49-F238E27FC236}">
                  <a16:creationId xmlns:a16="http://schemas.microsoft.com/office/drawing/2014/main" id="{26A3C26B-96AF-4319-A371-4C9BE9E1C4F4}"/>
                </a:ext>
              </a:extLst>
            </p:cNvPr>
            <p:cNvSpPr/>
            <p:nvPr/>
          </p:nvSpPr>
          <p:spPr bwMode="gray">
            <a:xfrm>
              <a:off x="1081647" y="3449792"/>
              <a:ext cx="3844314" cy="576000"/>
            </a:xfrm>
            <a:prstGeom prst="rect">
              <a:avLst/>
            </a:prstGeom>
            <a:solidFill>
              <a:schemeClr val="bg2"/>
            </a:solidFill>
            <a:ln w="25400" algn="ctr">
              <a:noFill/>
              <a:miter lim="800000"/>
              <a:headEnd/>
              <a:tailEnd/>
            </a:ln>
          </p:spPr>
          <p:txBody>
            <a:bodyPr rot="0" spcFirstLastPara="0" vertOverflow="overflow" horzOverflow="overflow" vert="horz" wrap="square" lIns="90000" tIns="144000" rIns="90000" bIns="72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000" b="0" i="0" u="none" strike="noStrike" kern="0" cap="none" spc="0" normalizeH="0" baseline="0" noProof="0">
                  <a:ln>
                    <a:noFill/>
                  </a:ln>
                  <a:solidFill>
                    <a:srgbClr val="000000"/>
                  </a:solidFill>
                  <a:effectLst/>
                  <a:uLnTx/>
                  <a:uFillTx/>
                  <a:latin typeface="BentonSans Medium" panose="02000603000000020004" pitchFamily="2" charset="0"/>
                  <a:ea typeface="Arial Unicode MS" pitchFamily="34" charset="-128"/>
                  <a:cs typeface="+mn-cs"/>
                </a:rPr>
                <a:t>SAP HANA</a:t>
              </a:r>
            </a:p>
          </p:txBody>
        </p:sp>
        <p:grpSp>
          <p:nvGrpSpPr>
            <p:cNvPr id="10" name="Group 9">
              <a:extLst>
                <a:ext uri="{FF2B5EF4-FFF2-40B4-BE49-F238E27FC236}">
                  <a16:creationId xmlns:a16="http://schemas.microsoft.com/office/drawing/2014/main" id="{9C4192EC-CDF3-4889-97D5-BF88C552BB54}"/>
                </a:ext>
              </a:extLst>
            </p:cNvPr>
            <p:cNvGrpSpPr/>
            <p:nvPr/>
          </p:nvGrpSpPr>
          <p:grpSpPr>
            <a:xfrm>
              <a:off x="1330256" y="3004294"/>
              <a:ext cx="3347097" cy="720000"/>
              <a:chOff x="1362456" y="3004294"/>
              <a:chExt cx="3347097" cy="720000"/>
            </a:xfrm>
          </p:grpSpPr>
          <p:sp>
            <p:nvSpPr>
              <p:cNvPr id="4" name="Rectangle 3">
                <a:extLst>
                  <a:ext uri="{FF2B5EF4-FFF2-40B4-BE49-F238E27FC236}">
                    <a16:creationId xmlns:a16="http://schemas.microsoft.com/office/drawing/2014/main" id="{8B1A475B-ADD9-4D9C-8C15-8C6246D23A99}"/>
                  </a:ext>
                </a:extLst>
              </p:cNvPr>
              <p:cNvSpPr/>
              <p:nvPr/>
            </p:nvSpPr>
            <p:spPr bwMode="gray">
              <a:xfrm>
                <a:off x="1362456" y="3004294"/>
                <a:ext cx="1572768" cy="720000"/>
              </a:xfrm>
              <a:prstGeom prst="rect">
                <a:avLst/>
              </a:prstGeom>
              <a:solidFill>
                <a:schemeClr val="accent1"/>
              </a:solidFill>
              <a:ln w="19050" algn="ctr">
                <a:solidFill>
                  <a:schemeClr val="accent1"/>
                </a:solidFill>
                <a:miter lim="800000"/>
                <a:headEnd/>
                <a:tailEnd/>
              </a:ln>
            </p:spPr>
            <p:txBody>
              <a:bodyPr rot="0" spcFirstLastPara="0" vertOverflow="overflow" horzOverflow="overflow" vert="horz" wrap="square" lIns="90000" tIns="144000" rIns="90000" bIns="7200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000" b="0" i="0" u="none" strike="noStrike" kern="0" cap="none" spc="0" normalizeH="0" baseline="0" noProof="0">
                    <a:ln>
                      <a:noFill/>
                    </a:ln>
                    <a:solidFill>
                      <a:srgbClr val="000000"/>
                    </a:solidFill>
                    <a:effectLst/>
                    <a:uLnTx/>
                    <a:uFillTx/>
                    <a:latin typeface="BentonSans Medium" panose="02000603000000020004" pitchFamily="2" charset="0"/>
                    <a:ea typeface="Arial Unicode MS" pitchFamily="34" charset="-128"/>
                    <a:cs typeface="+mn-cs"/>
                  </a:rPr>
                  <a:t>SAP HANA FOR SQL DATA WAREHOUSING</a:t>
                </a:r>
              </a:p>
            </p:txBody>
          </p:sp>
          <p:sp>
            <p:nvSpPr>
              <p:cNvPr id="22" name="Rectangle 21">
                <a:extLst>
                  <a:ext uri="{FF2B5EF4-FFF2-40B4-BE49-F238E27FC236}">
                    <a16:creationId xmlns:a16="http://schemas.microsoft.com/office/drawing/2014/main" id="{A2481345-FCC5-4379-B537-9E88C098F0C7}"/>
                  </a:ext>
                </a:extLst>
              </p:cNvPr>
              <p:cNvSpPr/>
              <p:nvPr/>
            </p:nvSpPr>
            <p:spPr bwMode="gray">
              <a:xfrm>
                <a:off x="3136784" y="3004294"/>
                <a:ext cx="1572768" cy="720000"/>
              </a:xfrm>
              <a:prstGeom prst="rect">
                <a:avLst/>
              </a:prstGeom>
              <a:solidFill>
                <a:schemeClr val="accent3"/>
              </a:solidFill>
              <a:ln w="19050" algn="ctr">
                <a:solidFill>
                  <a:schemeClr val="accent3"/>
                </a:solidFill>
                <a:miter lim="800000"/>
                <a:headEnd/>
                <a:tailEnd/>
              </a:ln>
            </p:spPr>
            <p:txBody>
              <a:bodyPr rot="0" spcFirstLastPara="0" vertOverflow="overflow" horzOverflow="overflow" vert="horz" wrap="square" lIns="90000" tIns="144000" rIns="90000" bIns="7200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000" b="0" i="0" u="none" strike="noStrike" kern="0" cap="none" spc="0" normalizeH="0" baseline="0" noProof="0">
                    <a:ln>
                      <a:noFill/>
                    </a:ln>
                    <a:solidFill>
                      <a:srgbClr val="000000"/>
                    </a:solidFill>
                    <a:effectLst/>
                    <a:uLnTx/>
                    <a:uFillTx/>
                    <a:latin typeface="BentonSans Medium" panose="02000603000000020004" pitchFamily="2" charset="0"/>
                    <a:ea typeface="Arial Unicode MS" pitchFamily="34" charset="-128"/>
                    <a:cs typeface="+mn-cs"/>
                  </a:rPr>
                  <a:t>SAP BW/4HANA</a:t>
                </a:r>
              </a:p>
            </p:txBody>
          </p:sp>
          <p:sp>
            <p:nvSpPr>
              <p:cNvPr id="21" name="Rectangle 20">
                <a:extLst>
                  <a:ext uri="{FF2B5EF4-FFF2-40B4-BE49-F238E27FC236}">
                    <a16:creationId xmlns:a16="http://schemas.microsoft.com/office/drawing/2014/main" id="{2CED2ACA-938E-4C62-A506-12E3FEE43D65}"/>
                  </a:ext>
                </a:extLst>
              </p:cNvPr>
              <p:cNvSpPr/>
              <p:nvPr/>
            </p:nvSpPr>
            <p:spPr bwMode="gray">
              <a:xfrm>
                <a:off x="1362457" y="3602192"/>
                <a:ext cx="3347096" cy="122102"/>
              </a:xfrm>
              <a:prstGeom prst="rect">
                <a:avLst/>
              </a:prstGeom>
              <a:gradFill>
                <a:gsLst>
                  <a:gs pos="0">
                    <a:srgbClr val="F0AB00"/>
                  </a:gs>
                  <a:gs pos="35000">
                    <a:srgbClr val="F0AB00">
                      <a:lumMod val="45000"/>
                      <a:lumOff val="55000"/>
                    </a:srgbClr>
                  </a:gs>
                  <a:gs pos="65000">
                    <a:srgbClr val="008FD3"/>
                  </a:gs>
                  <a:gs pos="100000">
                    <a:srgbClr val="008FD3"/>
                  </a:gs>
                </a:gsLst>
                <a:lin ang="0" scaled="0"/>
              </a:gradFill>
              <a:ln w="19050" algn="ctr">
                <a:gradFill>
                  <a:gsLst>
                    <a:gs pos="0">
                      <a:schemeClr val="accent1"/>
                    </a:gs>
                    <a:gs pos="35000">
                      <a:schemeClr val="accent1">
                        <a:lumMod val="45000"/>
                        <a:lumOff val="55000"/>
                      </a:schemeClr>
                    </a:gs>
                    <a:gs pos="65000">
                      <a:schemeClr val="accent3"/>
                    </a:gs>
                    <a:gs pos="100000">
                      <a:schemeClr val="accent3"/>
                    </a:gs>
                  </a:gsLst>
                  <a:lin ang="0" scaled="0"/>
                </a:gra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grpSp>
      <p:sp>
        <p:nvSpPr>
          <p:cNvPr id="29" name="Text Placeholder 7">
            <a:extLst>
              <a:ext uri="{FF2B5EF4-FFF2-40B4-BE49-F238E27FC236}">
                <a16:creationId xmlns:a16="http://schemas.microsoft.com/office/drawing/2014/main" id="{B81933C3-AF7E-7B43-9F8B-4B12C0FC9877}"/>
              </a:ext>
            </a:extLst>
          </p:cNvPr>
          <p:cNvSpPr txBox="1">
            <a:spLocks/>
          </p:cNvSpPr>
          <p:nvPr/>
        </p:nvSpPr>
        <p:spPr>
          <a:xfrm>
            <a:off x="486440" y="1502125"/>
            <a:ext cx="11231077" cy="1135568"/>
          </a:xfrm>
          <a:prstGeom prst="rect">
            <a:avLst/>
          </a:prstGeom>
        </p:spPr>
        <p:txBody>
          <a:bodyPr lIns="0" rIns="0" anchor="t"/>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27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45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63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l" defTabSz="1088081" rtl="0" eaLnBrk="1" fontAlgn="auto" latinLnBrk="0" hangingPunct="1">
              <a:lnSpc>
                <a:spcPct val="114000"/>
              </a:lnSpc>
              <a:spcBef>
                <a:spcPts val="600"/>
              </a:spcBef>
              <a:spcAft>
                <a:spcPts val="0"/>
              </a:spcAft>
              <a:buClr>
                <a:srgbClr val="F0AB00"/>
              </a:buClr>
              <a:buSzPct val="100000"/>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Arial"/>
                <a:ea typeface="+mn-ea"/>
                <a:cs typeface="Arial"/>
              </a:rPr>
              <a:t>SAP continues to innovate industry-leading data warehousing technologies to enable the Intelligent Enterprise. </a:t>
            </a:r>
            <a:endParaRPr kumimoji="0" lang="en-US" sz="16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a:p>
            <a:pPr marL="0" marR="0" lvl="1" indent="0" algn="l" defTabSz="1088081" rtl="0" eaLnBrk="1" fontAlgn="auto" latinLnBrk="0" hangingPunct="1">
              <a:lnSpc>
                <a:spcPct val="114000"/>
              </a:lnSpc>
              <a:spcBef>
                <a:spcPts val="600"/>
              </a:spcBef>
              <a:spcAft>
                <a:spcPts val="0"/>
              </a:spcAft>
              <a:buClr>
                <a:srgbClr val="F0AB00"/>
              </a:buClr>
              <a:buSzPct val="100000"/>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Arial"/>
                <a:ea typeface="+mn-ea"/>
                <a:cs typeface="Arial"/>
              </a:rPr>
              <a:t>SAP Data Warehouse Cloud is a new offering for data warehousing in the public cloud – it can be a stand-alone solution </a:t>
            </a:r>
            <a:br>
              <a:rPr kumimoji="0" lang="en-US" sz="1600" b="0" i="0" u="none" strike="noStrike" kern="1200" cap="none" spc="0" normalizeH="0" baseline="0" noProof="0">
                <a:ln>
                  <a:noFill/>
                </a:ln>
                <a:solidFill>
                  <a:srgbClr val="FFFFFF"/>
                </a:solidFill>
                <a:effectLst/>
                <a:uLnTx/>
                <a:uFillTx/>
                <a:latin typeface="Arial"/>
                <a:ea typeface="+mn-ea"/>
                <a:cs typeface="Arial"/>
              </a:rPr>
            </a:br>
            <a:r>
              <a:rPr kumimoji="0" lang="en-US" sz="1600" b="0" i="0" u="none" strike="noStrike" kern="1200" cap="none" spc="0" normalizeH="0" baseline="0" noProof="0">
                <a:ln>
                  <a:noFill/>
                </a:ln>
                <a:solidFill>
                  <a:srgbClr val="FFFFFF"/>
                </a:solidFill>
                <a:effectLst/>
                <a:uLnTx/>
                <a:uFillTx/>
                <a:latin typeface="Arial"/>
                <a:ea typeface="+mn-ea"/>
                <a:cs typeface="Arial"/>
              </a:rPr>
              <a:t>or complement the data warehouse portfolio of SAP. Neither will it replace SAP BW/4HANA nor SAP HANA for SQL data warehousing.</a:t>
            </a:r>
          </a:p>
        </p:txBody>
      </p:sp>
    </p:spTree>
    <p:extLst>
      <p:ext uri="{BB962C8B-B14F-4D97-AF65-F5344CB8AC3E}">
        <p14:creationId xmlns:p14="http://schemas.microsoft.com/office/powerpoint/2010/main" val="619045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8435EB6-B1C4-5549-B473-B2E76997EA70}"/>
              </a:ext>
            </a:extLst>
          </p:cNvPr>
          <p:cNvSpPr>
            <a:spLocks noGrp="1"/>
          </p:cNvSpPr>
          <p:nvPr>
            <p:ph type="body" sz="quarter" idx="10"/>
          </p:nvPr>
        </p:nvSpPr>
        <p:spPr>
          <a:xfrm>
            <a:off x="504000" y="1620000"/>
            <a:ext cx="3947350" cy="4716000"/>
          </a:xfrm>
        </p:spPr>
        <p:txBody>
          <a:bodyPr/>
          <a:lstStyle/>
          <a:p>
            <a:pPr lvl="1">
              <a:spcBef>
                <a:spcPts val="1200"/>
              </a:spcBef>
              <a:buClr>
                <a:srgbClr val="F0AB00"/>
              </a:buClr>
            </a:pPr>
            <a:r>
              <a:rPr lang="en-US" sz="1600"/>
              <a:t>Metadata object isolation​</a:t>
            </a:r>
          </a:p>
          <a:p>
            <a:pPr lvl="1">
              <a:spcBef>
                <a:spcPts val="1200"/>
              </a:spcBef>
              <a:buClr>
                <a:srgbClr val="F0AB00"/>
              </a:buClr>
            </a:pPr>
            <a:r>
              <a:rPr lang="en-US" sz="1600"/>
              <a:t>Compute and storage elasticity</a:t>
            </a:r>
          </a:p>
          <a:p>
            <a:pPr lvl="2">
              <a:spcBef>
                <a:spcPts val="600"/>
              </a:spcBef>
              <a:buClrTx/>
            </a:pPr>
            <a:r>
              <a:rPr lang="en-US" sz="1400"/>
              <a:t>Resource isolation</a:t>
            </a:r>
          </a:p>
          <a:p>
            <a:pPr lvl="2">
              <a:spcBef>
                <a:spcPts val="600"/>
              </a:spcBef>
              <a:buClrTx/>
            </a:pPr>
            <a:r>
              <a:rPr lang="en-US" sz="1400"/>
              <a:t>Cost control*</a:t>
            </a:r>
          </a:p>
          <a:p>
            <a:pPr lvl="2">
              <a:spcBef>
                <a:spcPts val="600"/>
              </a:spcBef>
              <a:buClrTx/>
            </a:pPr>
            <a:r>
              <a:rPr lang="en-US" sz="1400"/>
              <a:t>Pay-per-use*</a:t>
            </a:r>
          </a:p>
          <a:p>
            <a:pPr lvl="1">
              <a:spcBef>
                <a:spcPts val="1200"/>
              </a:spcBef>
              <a:buClr>
                <a:srgbClr val="F0AB00"/>
              </a:buClr>
            </a:pPr>
            <a:r>
              <a:rPr lang="en-US" sz="1600"/>
              <a:t>Transparent monitoring &amp; statistics</a:t>
            </a:r>
          </a:p>
          <a:p>
            <a:pPr lvl="1">
              <a:spcBef>
                <a:spcPts val="1200"/>
              </a:spcBef>
              <a:buClr>
                <a:srgbClr val="F0AB00"/>
              </a:buClr>
            </a:pPr>
            <a:r>
              <a:rPr lang="en-US" sz="1600"/>
              <a:t>Space permissions</a:t>
            </a:r>
          </a:p>
          <a:p>
            <a:pPr lvl="1">
              <a:spcBef>
                <a:spcPts val="1200"/>
              </a:spcBef>
              <a:buClr>
                <a:srgbClr val="F0AB00"/>
              </a:buClr>
            </a:pPr>
            <a:r>
              <a:rPr lang="en-US" sz="1600"/>
              <a:t>Open SQL Schemas</a:t>
            </a:r>
          </a:p>
          <a:p>
            <a:pPr lvl="1">
              <a:spcBef>
                <a:spcPts val="1200"/>
              </a:spcBef>
              <a:buClr>
                <a:srgbClr val="F0AB00"/>
              </a:buClr>
            </a:pPr>
            <a:r>
              <a:rPr lang="en-US" sz="1600"/>
              <a:t>Space Schema User</a:t>
            </a:r>
          </a:p>
          <a:p>
            <a:pPr lvl="1">
              <a:spcBef>
                <a:spcPts val="1200"/>
              </a:spcBef>
              <a:buClr>
                <a:srgbClr val="F0AB00"/>
              </a:buClr>
            </a:pPr>
            <a:r>
              <a:rPr lang="en-US" sz="1600"/>
              <a:t>Time Dimension</a:t>
            </a:r>
          </a:p>
          <a:p>
            <a:pPr lvl="1">
              <a:spcBef>
                <a:spcPts val="1200"/>
              </a:spcBef>
              <a:buClr>
                <a:srgbClr val="F0AB00"/>
              </a:buClr>
            </a:pPr>
            <a:r>
              <a:rPr lang="en-US" sz="1600"/>
              <a:t>HDI-Container</a:t>
            </a:r>
          </a:p>
          <a:p>
            <a:pPr lvl="1">
              <a:spcBef>
                <a:spcPts val="1200"/>
              </a:spcBef>
              <a:buClr>
                <a:srgbClr val="F0AB00"/>
              </a:buClr>
            </a:pPr>
            <a:r>
              <a:rPr lang="en-US" sz="1600"/>
              <a:t>SAP HANA Data Lake Integration </a:t>
            </a:r>
          </a:p>
        </p:txBody>
      </p:sp>
      <p:sp>
        <p:nvSpPr>
          <p:cNvPr id="2" name="Title 1">
            <a:extLst>
              <a:ext uri="{FF2B5EF4-FFF2-40B4-BE49-F238E27FC236}">
                <a16:creationId xmlns:a16="http://schemas.microsoft.com/office/drawing/2014/main" id="{51CA44DB-69E2-C844-A8EC-C88DC8442CC4}"/>
              </a:ext>
            </a:extLst>
          </p:cNvPr>
          <p:cNvSpPr>
            <a:spLocks noGrp="1"/>
          </p:cNvSpPr>
          <p:nvPr>
            <p:ph type="title"/>
          </p:nvPr>
        </p:nvSpPr>
        <p:spPr>
          <a:xfrm>
            <a:off x="536723" y="916790"/>
            <a:ext cx="11186476" cy="369204"/>
          </a:xfrm>
        </p:spPr>
        <p:txBody>
          <a:bodyPr/>
          <a:lstStyle/>
          <a:p>
            <a:r>
              <a:rPr lang="en-US" sz="2399">
                <a:solidFill>
                  <a:schemeClr val="accent1"/>
                </a:solidFill>
              </a:rPr>
              <a:t>Governance Services: </a:t>
            </a:r>
            <a:r>
              <a:rPr lang="en-US" sz="2399"/>
              <a:t>Space Management</a:t>
            </a:r>
            <a:endParaRPr lang="en-US"/>
          </a:p>
        </p:txBody>
      </p:sp>
      <p:sp>
        <p:nvSpPr>
          <p:cNvPr id="75" name="Rectangle 74">
            <a:hlinkClick r:id="rId3" action="ppaction://hlinksldjump"/>
            <a:extLst>
              <a:ext uri="{FF2B5EF4-FFF2-40B4-BE49-F238E27FC236}">
                <a16:creationId xmlns:a16="http://schemas.microsoft.com/office/drawing/2014/main" id="{A6CEEC40-5555-D54F-AF33-F0D5779E9F2F}"/>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Governance </a:t>
            </a:r>
            <a:br>
              <a:rPr kumimoji="0" lang="en-US" sz="1050" b="1" i="0" u="none" strike="noStrike" kern="1200" cap="none" spc="0" normalizeH="0" baseline="0" noProof="0">
                <a:ln>
                  <a:noFill/>
                </a:ln>
                <a:solidFill>
                  <a:srgbClr val="F0AB00"/>
                </a:solidFill>
                <a:effectLst/>
                <a:uLnTx/>
                <a:uFillTx/>
                <a:latin typeface="Arial"/>
                <a:ea typeface="+mn-ea"/>
                <a:cs typeface="Arial"/>
              </a:rPr>
            </a:br>
            <a:r>
              <a:rPr kumimoji="0" lang="en-US" sz="1050" b="1" i="0" u="none" strike="noStrike" kern="1200" cap="none" spc="0" normalizeH="0" baseline="0" noProof="0">
                <a:ln>
                  <a:noFill/>
                </a:ln>
                <a:solidFill>
                  <a:srgbClr val="F0AB00"/>
                </a:solidFill>
                <a:effectLst/>
                <a:uLnTx/>
                <a:uFillTx/>
                <a:latin typeface="Arial"/>
                <a:ea typeface="+mn-ea"/>
                <a:cs typeface="Arial"/>
              </a:rPr>
              <a:t>Services</a:t>
            </a:r>
          </a:p>
        </p:txBody>
      </p:sp>
      <p:sp>
        <p:nvSpPr>
          <p:cNvPr id="76" name="Rectangle 75">
            <a:hlinkClick r:id="rId4" action="ppaction://hlinksldjump"/>
            <a:extLst>
              <a:ext uri="{FF2B5EF4-FFF2-40B4-BE49-F238E27FC236}">
                <a16:creationId xmlns:a16="http://schemas.microsoft.com/office/drawing/2014/main" id="{E491BFB0-840B-C44D-9613-6B4FC395DA60}"/>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Data Sources &amp; Ingestion</a:t>
            </a:r>
          </a:p>
        </p:txBody>
      </p:sp>
      <p:sp>
        <p:nvSpPr>
          <p:cNvPr id="77" name="Rectangle 76">
            <a:hlinkClick r:id="rId4" action="ppaction://hlinksldjump"/>
            <a:extLst>
              <a:ext uri="{FF2B5EF4-FFF2-40B4-BE49-F238E27FC236}">
                <a16:creationId xmlns:a16="http://schemas.microsoft.com/office/drawing/2014/main" id="{5E6DAEE5-48C0-9E4F-9197-C3CBE7D19C5F}"/>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Services</a:t>
            </a:r>
          </a:p>
        </p:txBody>
      </p:sp>
      <p:sp>
        <p:nvSpPr>
          <p:cNvPr id="78" name="Rectangle 77">
            <a:hlinkClick r:id="" action="ppaction://noaction"/>
            <a:extLst>
              <a:ext uri="{FF2B5EF4-FFF2-40B4-BE49-F238E27FC236}">
                <a16:creationId xmlns:a16="http://schemas.microsoft.com/office/drawing/2014/main" id="{61956D50-656E-B341-A347-FD1377C51FCD}"/>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endParaRPr>
          </a:p>
        </p:txBody>
      </p:sp>
      <p:sp>
        <p:nvSpPr>
          <p:cNvPr id="79" name="Rectangle 78">
            <a:hlinkClick r:id="rId5" action="ppaction://hlinksldjump"/>
            <a:extLst>
              <a:ext uri="{FF2B5EF4-FFF2-40B4-BE49-F238E27FC236}">
                <a16:creationId xmlns:a16="http://schemas.microsoft.com/office/drawing/2014/main" id="{D373E344-F1CD-264A-AE12-23E8812FC711}"/>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80" name="Rectangle 79">
            <a:hlinkClick r:id="rId6" action="ppaction://hlinksldjump"/>
            <a:extLst>
              <a:ext uri="{FF2B5EF4-FFF2-40B4-BE49-F238E27FC236}">
                <a16:creationId xmlns:a16="http://schemas.microsoft.com/office/drawing/2014/main" id="{9DF42F40-128D-4243-9E14-37FCD1DD229F}"/>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81" name="Rectangle 80">
            <a:hlinkClick r:id="" action="ppaction://noaction"/>
            <a:extLst>
              <a:ext uri="{FF2B5EF4-FFF2-40B4-BE49-F238E27FC236}">
                <a16:creationId xmlns:a16="http://schemas.microsoft.com/office/drawing/2014/main" id="{F5EE2686-932B-3E41-AD9B-13644FBC7A91}"/>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69" name="Picture 68">
            <a:extLst>
              <a:ext uri="{FF2B5EF4-FFF2-40B4-BE49-F238E27FC236}">
                <a16:creationId xmlns:a16="http://schemas.microsoft.com/office/drawing/2014/main" id="{1A7CC244-3018-45F0-BF7B-08A90F2001E5}"/>
              </a:ext>
            </a:extLst>
          </p:cNvPr>
          <p:cNvPicPr>
            <a:picLocks noChangeAspect="1"/>
          </p:cNvPicPr>
          <p:nvPr/>
        </p:nvPicPr>
        <p:blipFill>
          <a:blip r:embed="rId7"/>
          <a:stretch>
            <a:fillRect/>
          </a:stretch>
        </p:blipFill>
        <p:spPr>
          <a:xfrm>
            <a:off x="10568385" y="571327"/>
            <a:ext cx="1004400" cy="1004400"/>
          </a:xfrm>
          <a:prstGeom prst="rect">
            <a:avLst/>
          </a:prstGeom>
        </p:spPr>
      </p:pic>
      <p:pic>
        <p:nvPicPr>
          <p:cNvPr id="40" name="Picture 39">
            <a:extLst>
              <a:ext uri="{FF2B5EF4-FFF2-40B4-BE49-F238E27FC236}">
                <a16:creationId xmlns:a16="http://schemas.microsoft.com/office/drawing/2014/main" id="{29B65A0F-B9CB-D94F-84B2-3880CFFA7B13}"/>
              </a:ext>
            </a:extLst>
          </p:cNvPr>
          <p:cNvPicPr>
            <a:picLocks noChangeAspect="1"/>
          </p:cNvPicPr>
          <p:nvPr/>
        </p:nvPicPr>
        <p:blipFill>
          <a:blip r:embed="rId8"/>
          <a:stretch>
            <a:fillRect/>
          </a:stretch>
        </p:blipFill>
        <p:spPr>
          <a:xfrm>
            <a:off x="5533193" y="1283665"/>
            <a:ext cx="5423132" cy="4746432"/>
          </a:xfrm>
          <a:prstGeom prst="rect">
            <a:avLst/>
          </a:prstGeom>
        </p:spPr>
      </p:pic>
    </p:spTree>
    <p:extLst>
      <p:ext uri="{BB962C8B-B14F-4D97-AF65-F5344CB8AC3E}">
        <p14:creationId xmlns:p14="http://schemas.microsoft.com/office/powerpoint/2010/main" val="429339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BABA78-37A7-4C79-A508-4FAE98E9CF60}"/>
              </a:ext>
            </a:extLst>
          </p:cNvPr>
          <p:cNvSpPr/>
          <p:nvPr/>
        </p:nvSpPr>
        <p:spPr bwMode="gray">
          <a:xfrm>
            <a:off x="5360757" y="1920073"/>
            <a:ext cx="6328262" cy="4433166"/>
          </a:xfrm>
          <a:prstGeom prst="rect">
            <a:avLst/>
          </a:prstGeom>
          <a:noFill/>
          <a:ln w="3175" algn="ctr">
            <a:noFill/>
            <a:prstDash val="sysDot"/>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pic>
        <p:nvPicPr>
          <p:cNvPr id="16" name="Picture 15" descr="laptop.png">
            <a:extLst>
              <a:ext uri="{FF2B5EF4-FFF2-40B4-BE49-F238E27FC236}">
                <a16:creationId xmlns:a16="http://schemas.microsoft.com/office/drawing/2014/main" id="{A3C57FBA-6004-4552-95CF-C1447F70E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14211" y="2029342"/>
            <a:ext cx="7112125" cy="3750232"/>
          </a:xfrm>
          <a:prstGeom prst="rect">
            <a:avLst/>
          </a:prstGeom>
        </p:spPr>
      </p:pic>
      <p:pic>
        <p:nvPicPr>
          <p:cNvPr id="3" name="Picture 2">
            <a:extLst>
              <a:ext uri="{FF2B5EF4-FFF2-40B4-BE49-F238E27FC236}">
                <a16:creationId xmlns:a16="http://schemas.microsoft.com/office/drawing/2014/main" id="{D084DE93-B5EF-D74C-A050-8FBA6AEF389B}"/>
              </a:ext>
            </a:extLst>
          </p:cNvPr>
          <p:cNvPicPr>
            <a:picLocks noChangeAspect="1"/>
          </p:cNvPicPr>
          <p:nvPr/>
        </p:nvPicPr>
        <p:blipFill>
          <a:blip r:embed="rId4"/>
          <a:srcRect/>
          <a:stretch/>
        </p:blipFill>
        <p:spPr>
          <a:xfrm>
            <a:off x="5504873" y="2283013"/>
            <a:ext cx="4922982" cy="2806223"/>
          </a:xfrm>
          <a:prstGeom prst="rect">
            <a:avLst/>
          </a:prstGeom>
        </p:spPr>
      </p:pic>
      <p:sp>
        <p:nvSpPr>
          <p:cNvPr id="7" name="Text Placeholder 6">
            <a:extLst>
              <a:ext uri="{FF2B5EF4-FFF2-40B4-BE49-F238E27FC236}">
                <a16:creationId xmlns:a16="http://schemas.microsoft.com/office/drawing/2014/main" id="{4E1671F5-7ECA-4F0A-B3FC-BC27F9B86C8B}"/>
              </a:ext>
            </a:extLst>
          </p:cNvPr>
          <p:cNvSpPr>
            <a:spLocks noGrp="1"/>
          </p:cNvSpPr>
          <p:nvPr>
            <p:ph type="body" sz="quarter" idx="10"/>
          </p:nvPr>
        </p:nvSpPr>
        <p:spPr/>
        <p:txBody>
          <a:bodyPr/>
          <a:lstStyle/>
          <a:p>
            <a:pPr lvl="1">
              <a:spcBef>
                <a:spcPts val="1200"/>
              </a:spcBef>
              <a:buClr>
                <a:srgbClr val="F0AB00"/>
              </a:buClr>
            </a:pPr>
            <a:r>
              <a:rPr lang="en-US" sz="1600">
                <a:solidFill>
                  <a:srgbClr val="FFFFFF"/>
                </a:solidFill>
              </a:rPr>
              <a:t>Add, edit, and remove Data Provisioning agents</a:t>
            </a:r>
          </a:p>
          <a:p>
            <a:pPr lvl="1">
              <a:spcBef>
                <a:spcPts val="1200"/>
              </a:spcBef>
              <a:buClr>
                <a:srgbClr val="F0AB00"/>
              </a:buClr>
            </a:pPr>
            <a:r>
              <a:rPr lang="en-US" sz="1600">
                <a:solidFill>
                  <a:srgbClr val="FFFFFF"/>
                </a:solidFill>
              </a:rPr>
              <a:t>IP Whitelisting</a:t>
            </a:r>
          </a:p>
          <a:p>
            <a:pPr lvl="1">
              <a:spcBef>
                <a:spcPts val="1200"/>
              </a:spcBef>
              <a:buClr>
                <a:srgbClr val="F0AB00"/>
              </a:buClr>
            </a:pPr>
            <a:r>
              <a:rPr lang="en-US" sz="1600">
                <a:solidFill>
                  <a:srgbClr val="FFFFFF"/>
                </a:solidFill>
              </a:rPr>
              <a:t>Auditing</a:t>
            </a:r>
          </a:p>
        </p:txBody>
      </p:sp>
      <p:sp>
        <p:nvSpPr>
          <p:cNvPr id="6" name="Title 5">
            <a:extLst>
              <a:ext uri="{FF2B5EF4-FFF2-40B4-BE49-F238E27FC236}">
                <a16:creationId xmlns:a16="http://schemas.microsoft.com/office/drawing/2014/main" id="{F8205F7F-E8EC-45B6-A8CB-1D54D068DA00}"/>
              </a:ext>
            </a:extLst>
          </p:cNvPr>
          <p:cNvSpPr>
            <a:spLocks noGrp="1"/>
          </p:cNvSpPr>
          <p:nvPr>
            <p:ph type="title"/>
          </p:nvPr>
        </p:nvSpPr>
        <p:spPr/>
        <p:txBody>
          <a:bodyPr/>
          <a:lstStyle/>
          <a:p>
            <a:r>
              <a:rPr lang="en-US" sz="2399">
                <a:solidFill>
                  <a:schemeClr val="accent1"/>
                </a:solidFill>
              </a:rPr>
              <a:t>Governance Services: </a:t>
            </a:r>
            <a:r>
              <a:rPr lang="en-US" sz="2399"/>
              <a:t>Administration</a:t>
            </a:r>
            <a:endParaRPr lang="en-US"/>
          </a:p>
        </p:txBody>
      </p:sp>
      <p:sp>
        <p:nvSpPr>
          <p:cNvPr id="20" name="Rectangle 19">
            <a:hlinkClick r:id="rId5" action="ppaction://hlinksldjump"/>
            <a:extLst>
              <a:ext uri="{FF2B5EF4-FFF2-40B4-BE49-F238E27FC236}">
                <a16:creationId xmlns:a16="http://schemas.microsoft.com/office/drawing/2014/main" id="{AEE69CB4-8281-C044-8597-3FC93F48C91A}"/>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a:rPr>
              <a:t>Governance </a:t>
            </a:r>
            <a:br>
              <a:rPr kumimoji="0" lang="en-US" sz="1050" b="1" i="0" u="none" strike="noStrike" kern="1200" cap="none" spc="0" normalizeH="0" baseline="0" noProof="0">
                <a:ln>
                  <a:noFill/>
                </a:ln>
                <a:solidFill>
                  <a:srgbClr val="F0AB00"/>
                </a:solidFill>
                <a:effectLst/>
                <a:uLnTx/>
                <a:uFillTx/>
                <a:latin typeface="Arial"/>
                <a:ea typeface="+mn-ea"/>
                <a:cs typeface="Arial"/>
              </a:rPr>
            </a:br>
            <a:r>
              <a:rPr kumimoji="0" lang="en-US" sz="1050" b="1" i="0" u="none" strike="noStrike" kern="1200" cap="none" spc="0" normalizeH="0" baseline="0" noProof="0">
                <a:ln>
                  <a:noFill/>
                </a:ln>
                <a:solidFill>
                  <a:srgbClr val="F0AB00"/>
                </a:solidFill>
                <a:effectLst/>
                <a:uLnTx/>
                <a:uFillTx/>
                <a:latin typeface="Arial"/>
                <a:ea typeface="+mn-ea"/>
                <a:cs typeface="Arial"/>
              </a:rPr>
              <a:t>Services</a:t>
            </a:r>
          </a:p>
        </p:txBody>
      </p:sp>
      <p:sp>
        <p:nvSpPr>
          <p:cNvPr id="21" name="Rectangle 20">
            <a:hlinkClick r:id="rId6" action="ppaction://hlinksldjump"/>
            <a:extLst>
              <a:ext uri="{FF2B5EF4-FFF2-40B4-BE49-F238E27FC236}">
                <a16:creationId xmlns:a16="http://schemas.microsoft.com/office/drawing/2014/main" id="{BFE58607-A5E3-FC40-A7A8-9309BDF036E3}"/>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Data Sources &amp; Ingestion</a:t>
            </a:r>
          </a:p>
        </p:txBody>
      </p:sp>
      <p:sp>
        <p:nvSpPr>
          <p:cNvPr id="22" name="Rectangle 21">
            <a:hlinkClick r:id="rId6" action="ppaction://hlinksldjump"/>
            <a:extLst>
              <a:ext uri="{FF2B5EF4-FFF2-40B4-BE49-F238E27FC236}">
                <a16:creationId xmlns:a16="http://schemas.microsoft.com/office/drawing/2014/main" id="{B66DDD87-8053-E040-AB7B-7C323429FA16}"/>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Services</a:t>
            </a:r>
          </a:p>
        </p:txBody>
      </p:sp>
      <p:sp>
        <p:nvSpPr>
          <p:cNvPr id="23" name="Rectangle 22">
            <a:hlinkClick r:id="" action="ppaction://noaction"/>
            <a:extLst>
              <a:ext uri="{FF2B5EF4-FFF2-40B4-BE49-F238E27FC236}">
                <a16:creationId xmlns:a16="http://schemas.microsoft.com/office/drawing/2014/main" id="{8FA7DBDD-E242-1D4F-8D5C-7A0D62B2B9FA}"/>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endParaRPr>
          </a:p>
        </p:txBody>
      </p:sp>
      <p:sp>
        <p:nvSpPr>
          <p:cNvPr id="24" name="Rectangle 23">
            <a:hlinkClick r:id="rId7" action="ppaction://hlinksldjump"/>
            <a:extLst>
              <a:ext uri="{FF2B5EF4-FFF2-40B4-BE49-F238E27FC236}">
                <a16:creationId xmlns:a16="http://schemas.microsoft.com/office/drawing/2014/main" id="{5B8A0C2E-4695-EF43-8CA6-35BF5D3E8111}"/>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5" name="Rectangle 24">
            <a:hlinkClick r:id="rId8" action="ppaction://hlinksldjump"/>
            <a:extLst>
              <a:ext uri="{FF2B5EF4-FFF2-40B4-BE49-F238E27FC236}">
                <a16:creationId xmlns:a16="http://schemas.microsoft.com/office/drawing/2014/main" id="{39F4FCE1-E4FE-3640-9AA1-386D5F861175}"/>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26" name="Rectangle 25">
            <a:hlinkClick r:id="" action="ppaction://noaction"/>
            <a:extLst>
              <a:ext uri="{FF2B5EF4-FFF2-40B4-BE49-F238E27FC236}">
                <a16:creationId xmlns:a16="http://schemas.microsoft.com/office/drawing/2014/main" id="{0D9A3113-399E-7E44-9D1A-47970D54A20B}"/>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15" name="Picture 14">
            <a:extLst>
              <a:ext uri="{FF2B5EF4-FFF2-40B4-BE49-F238E27FC236}">
                <a16:creationId xmlns:a16="http://schemas.microsoft.com/office/drawing/2014/main" id="{FFC1B135-643E-4C99-91C9-15CEAE93823A}"/>
              </a:ext>
            </a:extLst>
          </p:cNvPr>
          <p:cNvPicPr>
            <a:picLocks noChangeAspect="1"/>
          </p:cNvPicPr>
          <p:nvPr/>
        </p:nvPicPr>
        <p:blipFill>
          <a:blip r:embed="rId9"/>
          <a:stretch>
            <a:fillRect/>
          </a:stretch>
        </p:blipFill>
        <p:spPr>
          <a:xfrm>
            <a:off x="10568385" y="571327"/>
            <a:ext cx="1004400" cy="1004400"/>
          </a:xfrm>
          <a:prstGeom prst="rect">
            <a:avLst/>
          </a:prstGeom>
        </p:spPr>
      </p:pic>
    </p:spTree>
    <p:extLst>
      <p:ext uri="{BB962C8B-B14F-4D97-AF65-F5344CB8AC3E}">
        <p14:creationId xmlns:p14="http://schemas.microsoft.com/office/powerpoint/2010/main" val="360298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D81E58-C2A4-9F42-A6F8-2B43053E83C5}"/>
              </a:ext>
            </a:extLst>
          </p:cNvPr>
          <p:cNvSpPr>
            <a:spLocks noGrp="1"/>
          </p:cNvSpPr>
          <p:nvPr>
            <p:ph type="body" sz="quarter" idx="10"/>
          </p:nvPr>
        </p:nvSpPr>
        <p:spPr/>
        <p:txBody>
          <a:bodyPr/>
          <a:lstStyle/>
          <a:p>
            <a:pPr lvl="1">
              <a:spcBef>
                <a:spcPts val="1200"/>
              </a:spcBef>
              <a:buClr>
                <a:srgbClr val="F0AB00"/>
              </a:buClr>
            </a:pPr>
            <a:r>
              <a:rPr lang="en-US" sz="1600">
                <a:solidFill>
                  <a:srgbClr val="FFFFFF"/>
                </a:solidFill>
              </a:rPr>
              <a:t>Remote source replication</a:t>
            </a:r>
          </a:p>
          <a:p>
            <a:pPr lvl="1">
              <a:spcBef>
                <a:spcPts val="1200"/>
              </a:spcBef>
              <a:buClr>
                <a:srgbClr val="F0AB00"/>
              </a:buClr>
            </a:pPr>
            <a:r>
              <a:rPr lang="en-US" sz="1600">
                <a:solidFill>
                  <a:srgbClr val="FFFFFF"/>
                </a:solidFill>
              </a:rPr>
              <a:t>Virtual access to remote data</a:t>
            </a:r>
          </a:p>
          <a:p>
            <a:pPr lvl="1">
              <a:spcBef>
                <a:spcPts val="1200"/>
              </a:spcBef>
              <a:buClr>
                <a:srgbClr val="F0AB00"/>
              </a:buClr>
            </a:pPr>
            <a:r>
              <a:rPr lang="en-US" sz="1600">
                <a:solidFill>
                  <a:srgbClr val="FFFFFF"/>
                </a:solidFill>
              </a:rPr>
              <a:t>Local File Upload (CSV) with Data Wrangling</a:t>
            </a:r>
          </a:p>
          <a:p>
            <a:pPr lvl="1">
              <a:spcBef>
                <a:spcPts val="1200"/>
              </a:spcBef>
              <a:buClr>
                <a:srgbClr val="F0AB00"/>
              </a:buClr>
            </a:pPr>
            <a:r>
              <a:rPr lang="en-US" sz="1600">
                <a:solidFill>
                  <a:srgbClr val="FFFFFF"/>
                </a:solidFill>
              </a:rPr>
              <a:t>Open SQL Schema</a:t>
            </a:r>
          </a:p>
          <a:p>
            <a:pPr lvl="1">
              <a:spcBef>
                <a:spcPts val="1200"/>
              </a:spcBef>
              <a:buClr>
                <a:srgbClr val="F0AB00"/>
              </a:buClr>
            </a:pPr>
            <a:r>
              <a:rPr lang="en-US" sz="1600"/>
              <a:t>Data Replication Monitor</a:t>
            </a:r>
          </a:p>
          <a:p>
            <a:pPr>
              <a:buClr>
                <a:srgbClr val="0070C0"/>
              </a:buClr>
            </a:pPr>
            <a:endParaRPr lang="en-US" sz="1800"/>
          </a:p>
        </p:txBody>
      </p:sp>
      <p:sp>
        <p:nvSpPr>
          <p:cNvPr id="13" name="Title 5">
            <a:extLst>
              <a:ext uri="{FF2B5EF4-FFF2-40B4-BE49-F238E27FC236}">
                <a16:creationId xmlns:a16="http://schemas.microsoft.com/office/drawing/2014/main" id="{D2471B0C-4A5C-2042-B53D-9826DFBCE508}"/>
              </a:ext>
            </a:extLst>
          </p:cNvPr>
          <p:cNvSpPr>
            <a:spLocks noGrp="1"/>
          </p:cNvSpPr>
          <p:nvPr>
            <p:ph type="title"/>
          </p:nvPr>
        </p:nvSpPr>
        <p:spPr/>
        <p:txBody>
          <a:bodyPr>
            <a:normAutofit/>
          </a:bodyPr>
          <a:lstStyle/>
          <a:p>
            <a:r>
              <a:rPr lang="en-US">
                <a:solidFill>
                  <a:schemeClr val="accent1"/>
                </a:solidFill>
              </a:rPr>
              <a:t>Data Sources &amp; Ingestion </a:t>
            </a:r>
            <a:r>
              <a:rPr lang="en-US">
                <a:solidFill>
                  <a:srgbClr val="FFFFFF"/>
                </a:solidFill>
              </a:rPr>
              <a:t>– Overview </a:t>
            </a:r>
            <a:endParaRPr lang="en-US" sz="1799">
              <a:solidFill>
                <a:schemeClr val="accent1"/>
              </a:solidFill>
            </a:endParaRPr>
          </a:p>
        </p:txBody>
      </p:sp>
      <p:sp>
        <p:nvSpPr>
          <p:cNvPr id="18" name="Rectangle 17">
            <a:extLst>
              <a:ext uri="{FF2B5EF4-FFF2-40B4-BE49-F238E27FC236}">
                <a16:creationId xmlns:a16="http://schemas.microsoft.com/office/drawing/2014/main" id="{0CAFFDCA-3401-4A26-8D27-4489B5D5AEB2}"/>
              </a:ext>
            </a:extLst>
          </p:cNvPr>
          <p:cNvSpPr/>
          <p:nvPr/>
        </p:nvSpPr>
        <p:spPr bwMode="gray">
          <a:xfrm>
            <a:off x="542988" y="4750925"/>
            <a:ext cx="7164098" cy="1514896"/>
          </a:xfrm>
          <a:prstGeom prst="rect">
            <a:avLst/>
          </a:prstGeom>
          <a:noFill/>
          <a:ln w="19050" algn="ctr">
            <a:solidFill>
              <a:schemeClr val="tx1"/>
            </a:solidFill>
            <a:miter lim="800000"/>
            <a:headEnd/>
            <a:tailEnd/>
          </a:ln>
        </p:spPr>
        <p:txBody>
          <a:bodyPr lIns="90000" tIns="91440" rIns="90000" bIns="9144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Connections provide access to data from different systems. Based on SAP HANA Cloud technology data can be replicated or accessed virtually. The local file upload allows for easy-to-use data models from scratch.</a:t>
            </a: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4" name="Rectangle 23">
            <a:hlinkClick r:id="rId3" action="ppaction://hlinksldjump"/>
            <a:extLst>
              <a:ext uri="{FF2B5EF4-FFF2-40B4-BE49-F238E27FC236}">
                <a16:creationId xmlns:a16="http://schemas.microsoft.com/office/drawing/2014/main" id="{1E3CF91F-344A-564E-B7B6-2A945BCD9021}"/>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99999"/>
                </a:solidFill>
                <a:effectLst/>
                <a:uLnTx/>
                <a:uFillTx/>
                <a:latin typeface="Arial"/>
                <a:ea typeface="+mn-ea"/>
                <a:cs typeface="Arial"/>
              </a:rPr>
              <a:t>Governance </a:t>
            </a:r>
            <a:br>
              <a:rPr kumimoji="0" lang="en-US" sz="1050" b="0" i="0" u="none" strike="noStrike" kern="1200" cap="none" spc="0" normalizeH="0" baseline="0" noProof="0">
                <a:ln>
                  <a:noFill/>
                </a:ln>
                <a:solidFill>
                  <a:srgbClr val="999999"/>
                </a:solidFill>
                <a:effectLst/>
                <a:uLnTx/>
                <a:uFillTx/>
                <a:latin typeface="Arial"/>
                <a:ea typeface="+mn-ea"/>
                <a:cs typeface="Arial"/>
              </a:rPr>
            </a:br>
            <a:r>
              <a:rPr kumimoji="0" lang="en-US" sz="1050" b="0" i="0" u="none" strike="noStrike" kern="1200" cap="none" spc="0" normalizeH="0" baseline="0" noProof="0">
                <a:ln>
                  <a:noFill/>
                </a:ln>
                <a:solidFill>
                  <a:srgbClr val="999999"/>
                </a:solidFill>
                <a:effectLst/>
                <a:uLnTx/>
                <a:uFillTx/>
                <a:latin typeface="Arial"/>
                <a:ea typeface="+mn-ea"/>
                <a:cs typeface="Arial"/>
              </a:rPr>
              <a:t>Services</a:t>
            </a:r>
          </a:p>
        </p:txBody>
      </p:sp>
      <p:sp>
        <p:nvSpPr>
          <p:cNvPr id="25" name="Rectangle 24">
            <a:hlinkClick r:id="rId4" action="ppaction://hlinksldjump"/>
            <a:extLst>
              <a:ext uri="{FF2B5EF4-FFF2-40B4-BE49-F238E27FC236}">
                <a16:creationId xmlns:a16="http://schemas.microsoft.com/office/drawing/2014/main" id="{F2237847-A421-224E-A9F9-E4EFD61779BD}"/>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Data Sources &amp; Ingestion</a:t>
            </a:r>
          </a:p>
        </p:txBody>
      </p:sp>
      <p:sp>
        <p:nvSpPr>
          <p:cNvPr id="26" name="Rectangle 25">
            <a:hlinkClick r:id="rId4" action="ppaction://hlinksldjump"/>
            <a:extLst>
              <a:ext uri="{FF2B5EF4-FFF2-40B4-BE49-F238E27FC236}">
                <a16:creationId xmlns:a16="http://schemas.microsoft.com/office/drawing/2014/main" id="{9D672851-5BDB-D74F-8D45-5FBBAA95B72E}"/>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Services</a:t>
            </a:r>
          </a:p>
        </p:txBody>
      </p:sp>
      <p:sp>
        <p:nvSpPr>
          <p:cNvPr id="27" name="Rectangle 26">
            <a:hlinkClick r:id="" action="ppaction://noaction"/>
            <a:extLst>
              <a:ext uri="{FF2B5EF4-FFF2-40B4-BE49-F238E27FC236}">
                <a16:creationId xmlns:a16="http://schemas.microsoft.com/office/drawing/2014/main" id="{04176012-E81E-8D47-A3DC-76C994E2B1F6}"/>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endParaRPr>
          </a:p>
        </p:txBody>
      </p:sp>
      <p:sp>
        <p:nvSpPr>
          <p:cNvPr id="28" name="Rectangle 27">
            <a:hlinkClick r:id="rId5" action="ppaction://hlinksldjump"/>
            <a:extLst>
              <a:ext uri="{FF2B5EF4-FFF2-40B4-BE49-F238E27FC236}">
                <a16:creationId xmlns:a16="http://schemas.microsoft.com/office/drawing/2014/main" id="{671C5DF1-9D43-5748-984A-BF36C98C5E9F}"/>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a:rPr>
              <a:t>Business Modeling Service</a:t>
            </a:r>
          </a:p>
        </p:txBody>
      </p:sp>
      <p:sp>
        <p:nvSpPr>
          <p:cNvPr id="29" name="Rectangle 28">
            <a:hlinkClick r:id="rId6" action="ppaction://hlinksldjump"/>
            <a:extLst>
              <a:ext uri="{FF2B5EF4-FFF2-40B4-BE49-F238E27FC236}">
                <a16:creationId xmlns:a16="http://schemas.microsoft.com/office/drawing/2014/main" id="{724BCDBC-EF2C-0846-8FC6-81D33592D8C2}"/>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Security           Services</a:t>
            </a:r>
          </a:p>
        </p:txBody>
      </p:sp>
      <p:sp>
        <p:nvSpPr>
          <p:cNvPr id="30" name="Rectangle 29">
            <a:hlinkClick r:id="" action="ppaction://noaction"/>
            <a:extLst>
              <a:ext uri="{FF2B5EF4-FFF2-40B4-BE49-F238E27FC236}">
                <a16:creationId xmlns:a16="http://schemas.microsoft.com/office/drawing/2014/main" id="{40960C1C-AFC8-CC48-926D-FEDF0DC7237C}"/>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Arial"/>
                <a:ea typeface="+mn-ea"/>
                <a:cs typeface="Arial" panose="020B0604020202020204" pitchFamily="34" charset="0"/>
              </a:rPr>
              <a:t>Consumption &amp; Business Content</a:t>
            </a:r>
          </a:p>
        </p:txBody>
      </p:sp>
      <p:pic>
        <p:nvPicPr>
          <p:cNvPr id="7" name="Picture 6">
            <a:extLst>
              <a:ext uri="{FF2B5EF4-FFF2-40B4-BE49-F238E27FC236}">
                <a16:creationId xmlns:a16="http://schemas.microsoft.com/office/drawing/2014/main" id="{2141230F-EC7C-4AC9-84CB-F84204F584AE}"/>
              </a:ext>
            </a:extLst>
          </p:cNvPr>
          <p:cNvPicPr>
            <a:picLocks noChangeAspect="1"/>
          </p:cNvPicPr>
          <p:nvPr/>
        </p:nvPicPr>
        <p:blipFill>
          <a:blip r:embed="rId7"/>
          <a:stretch>
            <a:fillRect/>
          </a:stretch>
        </p:blipFill>
        <p:spPr>
          <a:xfrm>
            <a:off x="8157046" y="1365165"/>
            <a:ext cx="3600000" cy="3600000"/>
          </a:xfrm>
          <a:prstGeom prst="rect">
            <a:avLst/>
          </a:prstGeom>
        </p:spPr>
      </p:pic>
      <p:grpSp>
        <p:nvGrpSpPr>
          <p:cNvPr id="31" name="Group 30">
            <a:extLst>
              <a:ext uri="{FF2B5EF4-FFF2-40B4-BE49-F238E27FC236}">
                <a16:creationId xmlns:a16="http://schemas.microsoft.com/office/drawing/2014/main" id="{94A8C0FE-ECA9-4CB4-98EB-A5180014B775}"/>
              </a:ext>
            </a:extLst>
          </p:cNvPr>
          <p:cNvGrpSpPr/>
          <p:nvPr/>
        </p:nvGrpSpPr>
        <p:grpSpPr>
          <a:xfrm>
            <a:off x="536723" y="4713032"/>
            <a:ext cx="7179416" cy="103422"/>
            <a:chOff x="1153389" y="1120747"/>
            <a:chExt cx="1165256" cy="168812"/>
          </a:xfrm>
        </p:grpSpPr>
        <p:sp>
          <p:nvSpPr>
            <p:cNvPr id="32" name="Rectangle 31">
              <a:extLst>
                <a:ext uri="{FF2B5EF4-FFF2-40B4-BE49-F238E27FC236}">
                  <a16:creationId xmlns:a16="http://schemas.microsoft.com/office/drawing/2014/main" id="{C682CABB-D820-402D-B9AF-8BFEA0375AB5}"/>
                </a:ext>
              </a:extLst>
            </p:cNvPr>
            <p:cNvSpPr/>
            <p:nvPr/>
          </p:nvSpPr>
          <p:spPr bwMode="gray">
            <a:xfrm>
              <a:off x="1153389" y="1120747"/>
              <a:ext cx="1165256" cy="168812"/>
            </a:xfrm>
            <a:prstGeom prst="rect">
              <a:avLst/>
            </a:prstGeom>
            <a:solidFill>
              <a:schemeClr val="accent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3" name="Rectangle 32">
              <a:extLst>
                <a:ext uri="{FF2B5EF4-FFF2-40B4-BE49-F238E27FC236}">
                  <a16:creationId xmlns:a16="http://schemas.microsoft.com/office/drawing/2014/main" id="{88BD2243-DB01-46D8-ADB5-C4FB753430D9}"/>
                </a:ext>
              </a:extLst>
            </p:cNvPr>
            <p:cNvSpPr/>
            <p:nvPr/>
          </p:nvSpPr>
          <p:spPr bwMode="gray">
            <a:xfrm>
              <a:off x="1736017" y="1120747"/>
              <a:ext cx="291314" cy="168812"/>
            </a:xfrm>
            <a:prstGeom prst="rect">
              <a:avLst/>
            </a:prstGeom>
            <a:solidFill>
              <a:schemeClr val="accent1">
                <a:alpha val="3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4" name="Rectangle 33">
              <a:extLst>
                <a:ext uri="{FF2B5EF4-FFF2-40B4-BE49-F238E27FC236}">
                  <a16:creationId xmlns:a16="http://schemas.microsoft.com/office/drawing/2014/main" id="{7421512C-9FCB-45CC-9CF7-75993720C283}"/>
                </a:ext>
              </a:extLst>
            </p:cNvPr>
            <p:cNvSpPr/>
            <p:nvPr/>
          </p:nvSpPr>
          <p:spPr bwMode="gray">
            <a:xfrm>
              <a:off x="1153389" y="1120747"/>
              <a:ext cx="291314" cy="168812"/>
            </a:xfrm>
            <a:prstGeom prst="rect">
              <a:avLst/>
            </a:prstGeom>
            <a:solidFill>
              <a:schemeClr val="accent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5" name="Rectangle 34">
              <a:extLst>
                <a:ext uri="{FF2B5EF4-FFF2-40B4-BE49-F238E27FC236}">
                  <a16:creationId xmlns:a16="http://schemas.microsoft.com/office/drawing/2014/main" id="{7403CDFB-A860-4F79-A20F-2DD20637210B}"/>
                </a:ext>
              </a:extLst>
            </p:cNvPr>
            <p:cNvSpPr/>
            <p:nvPr/>
          </p:nvSpPr>
          <p:spPr bwMode="gray">
            <a:xfrm>
              <a:off x="1444703" y="1120747"/>
              <a:ext cx="291314" cy="168812"/>
            </a:xfrm>
            <a:prstGeom prst="rect">
              <a:avLst/>
            </a:prstGeom>
            <a:solidFill>
              <a:schemeClr val="accent1">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401371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lstStyle/>
          <a:p>
            <a:r>
              <a:rPr lang="en-US" sz="2349">
                <a:solidFill>
                  <a:schemeClr val="accent1"/>
                </a:solidFill>
              </a:rPr>
              <a:t>Data Sources Overview</a:t>
            </a:r>
            <a:endParaRPr lang="en-US">
              <a:solidFill>
                <a:schemeClr val="accent1"/>
              </a:solidFill>
            </a:endParaRPr>
          </a:p>
        </p:txBody>
      </p:sp>
      <p:sp>
        <p:nvSpPr>
          <p:cNvPr id="184" name="Rectangle 25">
            <a:hlinkClick r:id="rId3" action="ppaction://hlinksldjump"/>
            <a:extLst>
              <a:ext uri="{FF2B5EF4-FFF2-40B4-BE49-F238E27FC236}">
                <a16:creationId xmlns:a16="http://schemas.microsoft.com/office/drawing/2014/main" id="{00F1212E-7B7F-4941-82E2-01724E21FC55}"/>
              </a:ext>
            </a:extLst>
          </p:cNvPr>
          <p:cNvSpPr/>
          <p:nvPr/>
        </p:nvSpPr>
        <p:spPr bwMode="gray">
          <a:xfrm>
            <a:off x="1193524" y="90774"/>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6666"/>
                </a:solidFill>
                <a:effectLst/>
                <a:uLnTx/>
                <a:uFillTx/>
                <a:latin typeface="Arial"/>
                <a:ea typeface="+mn-ea"/>
                <a:cs typeface="Arial"/>
              </a:rPr>
              <a:t>Governance </a:t>
            </a:r>
            <a:br>
              <a:rPr kumimoji="0" lang="en-US" sz="1050" b="0" i="0" u="none" strike="noStrike" kern="1200" cap="none" spc="0" normalizeH="0" baseline="0" noProof="0">
                <a:ln>
                  <a:noFill/>
                </a:ln>
                <a:solidFill>
                  <a:srgbClr val="666666"/>
                </a:solidFill>
                <a:effectLst/>
                <a:uLnTx/>
                <a:uFillTx/>
                <a:latin typeface="Arial"/>
                <a:ea typeface="+mn-ea"/>
                <a:cs typeface="Arial"/>
              </a:rPr>
            </a:br>
            <a:r>
              <a:rPr kumimoji="0" lang="en-US" sz="1050" b="0" i="0" u="none" strike="noStrike" kern="1200" cap="none" spc="0" normalizeH="0" baseline="0" noProof="0">
                <a:ln>
                  <a:noFill/>
                </a:ln>
                <a:solidFill>
                  <a:srgbClr val="666666"/>
                </a:solidFill>
                <a:effectLst/>
                <a:uLnTx/>
                <a:uFillTx/>
                <a:latin typeface="Arial"/>
                <a:ea typeface="+mn-ea"/>
                <a:cs typeface="Arial"/>
              </a:rPr>
              <a:t>Services</a:t>
            </a:r>
          </a:p>
        </p:txBody>
      </p:sp>
      <p:sp>
        <p:nvSpPr>
          <p:cNvPr id="185" name="Rectangle 26">
            <a:hlinkClick r:id="rId4" action="ppaction://hlinksldjump"/>
            <a:extLst>
              <a:ext uri="{FF2B5EF4-FFF2-40B4-BE49-F238E27FC236}">
                <a16:creationId xmlns:a16="http://schemas.microsoft.com/office/drawing/2014/main" id="{287BCD08-23E0-42E3-A29E-20F5945DF8C0}"/>
              </a:ext>
            </a:extLst>
          </p:cNvPr>
          <p:cNvSpPr/>
          <p:nvPr/>
        </p:nvSpPr>
        <p:spPr bwMode="gray">
          <a:xfrm>
            <a:off x="2600205" y="92320"/>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0AB00"/>
                </a:solidFill>
                <a:effectLst/>
                <a:uLnTx/>
                <a:uFillTx/>
                <a:latin typeface="Arial"/>
                <a:ea typeface="+mn-ea"/>
                <a:cs typeface="Arial" panose="020B0604020202020204" pitchFamily="34" charset="0"/>
              </a:rPr>
              <a:t>Data Sources &amp; Ingestion</a:t>
            </a:r>
          </a:p>
        </p:txBody>
      </p:sp>
      <p:sp>
        <p:nvSpPr>
          <p:cNvPr id="186" name="Rectangle 27">
            <a:hlinkClick r:id="rId4" action="ppaction://hlinksldjump"/>
            <a:extLst>
              <a:ext uri="{FF2B5EF4-FFF2-40B4-BE49-F238E27FC236}">
                <a16:creationId xmlns:a16="http://schemas.microsoft.com/office/drawing/2014/main" id="{6DC2D146-B7D8-4A86-9F84-6FF19B29C407}"/>
              </a:ext>
            </a:extLst>
          </p:cNvPr>
          <p:cNvSpPr/>
          <p:nvPr/>
        </p:nvSpPr>
        <p:spPr bwMode="gray">
          <a:xfrm>
            <a:off x="4006885"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6666"/>
                </a:solidFill>
                <a:effectLst/>
                <a:uLnTx/>
                <a:uFillTx/>
                <a:latin typeface="Arial"/>
                <a:ea typeface="+mn-ea"/>
                <a:cs typeface="Arial" panose="020B0604020202020204" pitchFamily="34" charset="0"/>
              </a:rPr>
              <a:t>Repository</a:t>
            </a:r>
            <a:br>
              <a:rPr kumimoji="0" lang="en-US" sz="1050" b="0" i="0" u="none" strike="noStrike" kern="1200" cap="none" spc="0" normalizeH="0" baseline="0" noProof="0">
                <a:ln>
                  <a:noFill/>
                </a:ln>
                <a:solidFill>
                  <a:srgbClr val="666666"/>
                </a:solidFill>
                <a:effectLst/>
                <a:uLnTx/>
                <a:uFillTx/>
                <a:latin typeface="Arial"/>
                <a:ea typeface="+mn-ea"/>
                <a:cs typeface="Arial" panose="020B0604020202020204" pitchFamily="34" charset="0"/>
              </a:rPr>
            </a:br>
            <a:r>
              <a:rPr kumimoji="0" lang="en-US" sz="1050" b="0" i="0" u="none" strike="noStrike" kern="1200" cap="none" spc="0" normalizeH="0" baseline="0" noProof="0">
                <a:ln>
                  <a:noFill/>
                </a:ln>
                <a:solidFill>
                  <a:srgbClr val="666666"/>
                </a:solidFill>
                <a:effectLst/>
                <a:uLnTx/>
                <a:uFillTx/>
                <a:latin typeface="Arial"/>
                <a:ea typeface="+mn-ea"/>
                <a:cs typeface="Arial" panose="020B0604020202020204" pitchFamily="34" charset="0"/>
              </a:rPr>
              <a:t>Services</a:t>
            </a:r>
          </a:p>
        </p:txBody>
      </p:sp>
      <p:sp>
        <p:nvSpPr>
          <p:cNvPr id="187" name="Rectangle 28">
            <a:hlinkClick r:id="" action="ppaction://noaction"/>
            <a:extLst>
              <a:ext uri="{FF2B5EF4-FFF2-40B4-BE49-F238E27FC236}">
                <a16:creationId xmlns:a16="http://schemas.microsoft.com/office/drawing/2014/main" id="{B9E61790-16A4-496D-B35B-3486A7229EB8}"/>
              </a:ext>
            </a:extLst>
          </p:cNvPr>
          <p:cNvSpPr/>
          <p:nvPr/>
        </p:nvSpPr>
        <p:spPr bwMode="gray">
          <a:xfrm>
            <a:off x="5413566"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6666"/>
                </a:solidFill>
                <a:effectLst/>
                <a:uLnTx/>
                <a:uFillTx/>
                <a:latin typeface="Arial"/>
                <a:ea typeface="+mn-ea"/>
                <a:cs typeface="Arial"/>
              </a:rPr>
              <a:t>Data Modeling Services</a:t>
            </a:r>
            <a:endParaRPr kumimoji="0" lang="en-US" sz="1050" b="0" i="0" u="none" strike="noStrike" kern="1200" cap="none" spc="0" normalizeH="0" baseline="0" noProof="0">
              <a:ln>
                <a:noFill/>
              </a:ln>
              <a:solidFill>
                <a:srgbClr val="666666"/>
              </a:solidFill>
              <a:effectLst/>
              <a:uLnTx/>
              <a:uFillTx/>
              <a:latin typeface="Arial"/>
              <a:ea typeface="+mn-ea"/>
              <a:cs typeface="Arial" panose="020B0604020202020204" pitchFamily="34" charset="0"/>
            </a:endParaRPr>
          </a:p>
        </p:txBody>
      </p:sp>
      <p:sp>
        <p:nvSpPr>
          <p:cNvPr id="188" name="Rectangle 29">
            <a:hlinkClick r:id="rId5" action="ppaction://hlinksldjump"/>
            <a:extLst>
              <a:ext uri="{FF2B5EF4-FFF2-40B4-BE49-F238E27FC236}">
                <a16:creationId xmlns:a16="http://schemas.microsoft.com/office/drawing/2014/main" id="{00FFFCD6-97E7-425B-A616-160B3B34AF3D}"/>
              </a:ext>
            </a:extLst>
          </p:cNvPr>
          <p:cNvSpPr/>
          <p:nvPr/>
        </p:nvSpPr>
        <p:spPr bwMode="gray">
          <a:xfrm>
            <a:off x="6820247"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6666"/>
                </a:solidFill>
                <a:effectLst/>
                <a:uLnTx/>
                <a:uFillTx/>
                <a:latin typeface="Arial"/>
                <a:ea typeface="+mn-ea"/>
                <a:cs typeface="Arial"/>
              </a:rPr>
              <a:t>Business Modeling Service</a:t>
            </a:r>
          </a:p>
        </p:txBody>
      </p:sp>
      <p:sp>
        <p:nvSpPr>
          <p:cNvPr id="189" name="Rectangle 30">
            <a:hlinkClick r:id="rId6" action="ppaction://hlinksldjump"/>
            <a:extLst>
              <a:ext uri="{FF2B5EF4-FFF2-40B4-BE49-F238E27FC236}">
                <a16:creationId xmlns:a16="http://schemas.microsoft.com/office/drawing/2014/main" id="{6CFB40CD-2BCB-4222-B8AD-D10836805F65}"/>
              </a:ext>
            </a:extLst>
          </p:cNvPr>
          <p:cNvSpPr/>
          <p:nvPr/>
        </p:nvSpPr>
        <p:spPr bwMode="gray">
          <a:xfrm>
            <a:off x="822692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6666"/>
                </a:solidFill>
                <a:effectLst/>
                <a:uLnTx/>
                <a:uFillTx/>
                <a:latin typeface="Arial"/>
                <a:ea typeface="+mn-ea"/>
                <a:cs typeface="Arial" panose="020B0604020202020204" pitchFamily="34" charset="0"/>
              </a:rPr>
              <a:t>Security           Services</a:t>
            </a:r>
          </a:p>
        </p:txBody>
      </p:sp>
      <p:sp>
        <p:nvSpPr>
          <p:cNvPr id="190" name="Rectangle 31">
            <a:hlinkClick r:id="" action="ppaction://noaction"/>
            <a:extLst>
              <a:ext uri="{FF2B5EF4-FFF2-40B4-BE49-F238E27FC236}">
                <a16:creationId xmlns:a16="http://schemas.microsoft.com/office/drawing/2014/main" id="{327A1EC3-040A-49F0-8BAF-CA26059A65E8}"/>
              </a:ext>
            </a:extLst>
          </p:cNvPr>
          <p:cNvSpPr/>
          <p:nvPr/>
        </p:nvSpPr>
        <p:spPr bwMode="gray">
          <a:xfrm>
            <a:off x="9633608" y="81809"/>
            <a:ext cx="1336799" cy="326155"/>
          </a:xfrm>
          <a:prstGeom prst="rect">
            <a:avLst/>
          </a:prstGeom>
          <a:noFill/>
          <a:ln w="25400" algn="ctr">
            <a:noFill/>
            <a:miter lim="800000"/>
            <a:headEnd/>
            <a:tailEnd/>
          </a:ln>
        </p:spPr>
        <p:txBody>
          <a:bodyPr lIns="0" tIns="0" rIns="0" bIns="0" rtlCol="0" anchor="ctr" anchorCtr="0"/>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6666"/>
                </a:solidFill>
                <a:effectLst/>
                <a:uLnTx/>
                <a:uFillTx/>
                <a:latin typeface="Arial"/>
                <a:ea typeface="+mn-ea"/>
                <a:cs typeface="Arial" panose="020B0604020202020204" pitchFamily="34" charset="0"/>
              </a:rPr>
              <a:t>Consumption &amp; Business Content</a:t>
            </a:r>
          </a:p>
        </p:txBody>
      </p:sp>
      <p:sp>
        <p:nvSpPr>
          <p:cNvPr id="161" name="Rectangle 31">
            <a:extLst>
              <a:ext uri="{FF2B5EF4-FFF2-40B4-BE49-F238E27FC236}">
                <a16:creationId xmlns:a16="http://schemas.microsoft.com/office/drawing/2014/main" id="{6B15D5F8-5EF6-4D05-9CE6-6F59FA4D5FB1}"/>
              </a:ext>
            </a:extLst>
          </p:cNvPr>
          <p:cNvSpPr>
            <a:spLocks noChangeArrowheads="1"/>
          </p:cNvSpPr>
          <p:nvPr/>
        </p:nvSpPr>
        <p:spPr bwMode="gray">
          <a:xfrm>
            <a:off x="4600260" y="2566088"/>
            <a:ext cx="2642863" cy="3708731"/>
          </a:xfrm>
          <a:prstGeom prst="rect">
            <a:avLst/>
          </a:prstGeom>
          <a:noFill/>
          <a:ln w="12700" algn="ctr">
            <a:noFill/>
            <a:prstDash val="sysDot"/>
            <a:miter lim="800000"/>
            <a:headEnd/>
            <a:tailEnd/>
          </a:ln>
          <a:effectLst/>
        </p:spPr>
        <p:txBody>
          <a:bodyPr lIns="0" tIns="54426" rIns="108853" bIns="54426"/>
          <a:lstStyle/>
          <a:p>
            <a:pPr marL="0" marR="0" lvl="0" indent="0" algn="l" defTabSz="1088776" rtl="0" eaLnBrk="1" fontAlgn="auto" latinLnBrk="0" hangingPunct="1">
              <a:lnSpc>
                <a:spcPct val="100000"/>
              </a:lnSpc>
              <a:spcBef>
                <a:spcPts val="0"/>
              </a:spcBef>
              <a:spcAft>
                <a:spcPts val="0"/>
              </a:spcAft>
              <a:buClr>
                <a:srgbClr val="F0AB00"/>
              </a:buClr>
              <a:buSzPct val="100000"/>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a:p>
            <a:pPr marL="180000" marR="0" lvl="0" indent="-180000" algn="l" defTabSz="1088776" rtl="0" eaLnBrk="1" fontAlgn="auto" latinLnBrk="0" hangingPunct="1">
              <a:lnSpc>
                <a:spcPct val="100000"/>
              </a:lnSpc>
              <a:spcBef>
                <a:spcPts val="0"/>
              </a:spcBef>
              <a:spcAft>
                <a:spcPts val="0"/>
              </a:spcAft>
              <a:buClr>
                <a:srgbClr val="F0AB00"/>
              </a:buClr>
              <a:buSzPct val="100000"/>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0EEB2099-DC62-4B04-A5E4-05BB5D1A84D3}"/>
              </a:ext>
            </a:extLst>
          </p:cNvPr>
          <p:cNvCxnSpPr>
            <a:cxnSpLocks/>
          </p:cNvCxnSpPr>
          <p:nvPr/>
        </p:nvCxnSpPr>
        <p:spPr>
          <a:xfrm flipH="1">
            <a:off x="4716314" y="2030357"/>
            <a:ext cx="30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532E6BBB-BB43-415B-92B4-9910A569E438}"/>
              </a:ext>
            </a:extLst>
          </p:cNvPr>
          <p:cNvSpPr/>
          <p:nvPr/>
        </p:nvSpPr>
        <p:spPr bwMode="gray">
          <a:xfrm>
            <a:off x="4716314" y="1663094"/>
            <a:ext cx="3060000" cy="276999"/>
          </a:xfrm>
          <a:prstGeom prst="rect">
            <a:avLst/>
          </a:prstGeom>
          <a:noFill/>
          <a:ln w="6350" algn="ctr">
            <a:noFill/>
            <a:miter lim="800000"/>
            <a:headEnd/>
            <a:tailEnd/>
          </a:ln>
          <a:effectLst/>
        </p:spPr>
        <p:txBody>
          <a:bodyPr lIns="0" tIns="0" rIns="0" bIns="0" rtlCol="0" anchor="ctr">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Q3 2020*</a:t>
            </a:r>
          </a:p>
        </p:txBody>
      </p:sp>
      <p:grpSp>
        <p:nvGrpSpPr>
          <p:cNvPr id="18" name="Group 17">
            <a:extLst>
              <a:ext uri="{FF2B5EF4-FFF2-40B4-BE49-F238E27FC236}">
                <a16:creationId xmlns:a16="http://schemas.microsoft.com/office/drawing/2014/main" id="{567A2F97-41A5-4E8E-B9FF-F083566A374F}"/>
              </a:ext>
            </a:extLst>
          </p:cNvPr>
          <p:cNvGrpSpPr/>
          <p:nvPr/>
        </p:nvGrpSpPr>
        <p:grpSpPr>
          <a:xfrm>
            <a:off x="4715552" y="4523397"/>
            <a:ext cx="2481150" cy="509657"/>
            <a:chOff x="4566825" y="4202780"/>
            <a:chExt cx="2481150" cy="509657"/>
          </a:xfrm>
        </p:grpSpPr>
        <p:sp>
          <p:nvSpPr>
            <p:cNvPr id="179" name="Rounded Rectangle 62">
              <a:extLst>
                <a:ext uri="{FF2B5EF4-FFF2-40B4-BE49-F238E27FC236}">
                  <a16:creationId xmlns:a16="http://schemas.microsoft.com/office/drawing/2014/main" id="{62C90734-7B50-4064-99C1-A36824D5D3AE}"/>
                </a:ext>
              </a:extLst>
            </p:cNvPr>
            <p:cNvSpPr/>
            <p:nvPr/>
          </p:nvSpPr>
          <p:spPr bwMode="gray">
            <a:xfrm>
              <a:off x="5220937" y="4496437"/>
              <a:ext cx="109044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Amazon Redshift</a:t>
              </a:r>
            </a:p>
          </p:txBody>
        </p:sp>
        <p:sp>
          <p:nvSpPr>
            <p:cNvPr id="195" name="Rounded Rectangle 11">
              <a:extLst>
                <a:ext uri="{FF2B5EF4-FFF2-40B4-BE49-F238E27FC236}">
                  <a16:creationId xmlns:a16="http://schemas.microsoft.com/office/drawing/2014/main" id="{2725B306-28EE-4062-A4CC-312304B5CE1E}"/>
                </a:ext>
              </a:extLst>
            </p:cNvPr>
            <p:cNvSpPr/>
            <p:nvPr/>
          </p:nvSpPr>
          <p:spPr bwMode="gray">
            <a:xfrm>
              <a:off x="4566825" y="4202780"/>
              <a:ext cx="804606"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Azure ADLS</a:t>
              </a:r>
            </a:p>
          </p:txBody>
        </p:sp>
        <p:sp>
          <p:nvSpPr>
            <p:cNvPr id="196" name="Rounded Rectangle 11">
              <a:extLst>
                <a:ext uri="{FF2B5EF4-FFF2-40B4-BE49-F238E27FC236}">
                  <a16:creationId xmlns:a16="http://schemas.microsoft.com/office/drawing/2014/main" id="{5B39EE01-E141-4EB7-A9C7-EFDCDA2BDA4C}"/>
                </a:ext>
              </a:extLst>
            </p:cNvPr>
            <p:cNvSpPr/>
            <p:nvPr/>
          </p:nvSpPr>
          <p:spPr bwMode="gray">
            <a:xfrm>
              <a:off x="5424330" y="4202780"/>
              <a:ext cx="771473"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Amazon S3</a:t>
              </a:r>
            </a:p>
          </p:txBody>
        </p:sp>
        <p:sp>
          <p:nvSpPr>
            <p:cNvPr id="197" name="Rounded Rectangle 11">
              <a:extLst>
                <a:ext uri="{FF2B5EF4-FFF2-40B4-BE49-F238E27FC236}">
                  <a16:creationId xmlns:a16="http://schemas.microsoft.com/office/drawing/2014/main" id="{CA54EA13-1ED2-48F4-887D-74E1216ECD0D}"/>
                </a:ext>
              </a:extLst>
            </p:cNvPr>
            <p:cNvSpPr/>
            <p:nvPr/>
          </p:nvSpPr>
          <p:spPr bwMode="gray">
            <a:xfrm>
              <a:off x="6231028" y="4202780"/>
              <a:ext cx="816947"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Google GCS</a:t>
              </a:r>
            </a:p>
          </p:txBody>
        </p:sp>
      </p:grpSp>
      <p:sp>
        <p:nvSpPr>
          <p:cNvPr id="208" name="TextBox 207">
            <a:extLst>
              <a:ext uri="{FF2B5EF4-FFF2-40B4-BE49-F238E27FC236}">
                <a16:creationId xmlns:a16="http://schemas.microsoft.com/office/drawing/2014/main" id="{B0760852-829C-4A24-AB14-5575D4D4CDB8}"/>
              </a:ext>
            </a:extLst>
          </p:cNvPr>
          <p:cNvSpPr txBox="1"/>
          <p:nvPr/>
        </p:nvSpPr>
        <p:spPr bwMode="gray">
          <a:xfrm>
            <a:off x="4716314" y="4089050"/>
            <a:ext cx="3060000" cy="338554"/>
          </a:xfrm>
          <a:prstGeom prst="rect">
            <a:avLst/>
          </a:prstGeom>
          <a:noFill/>
        </p:spPr>
        <p:txBody>
          <a:bodyPr wrap="square" lIns="0" tIns="0" rIns="0" bIns="0" rtlCol="0" anchor="t">
            <a:spAutoFit/>
          </a:body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cs typeface="Arial Unicode MS"/>
              </a:rPr>
              <a:t>New Connection Tiles</a:t>
            </a:r>
            <a:br>
              <a:rPr kumimoji="0" lang="en-US" sz="1200" b="0" i="0" u="none" strike="noStrike" kern="0" cap="none" spc="0" normalizeH="0" baseline="0" noProof="0">
                <a:ln>
                  <a:noFill/>
                </a:ln>
                <a:solidFill>
                  <a:srgbClr val="FFFFFF"/>
                </a:solidFill>
                <a:effectLst/>
                <a:uLnTx/>
                <a:uFillTx/>
                <a:latin typeface="Arial"/>
                <a:ea typeface="Arial Unicode MS"/>
                <a:cs typeface="Arial Unicode MS"/>
              </a:rPr>
            </a:br>
            <a:r>
              <a:rPr kumimoji="0" lang="en-US" sz="1000" b="0" i="0" u="none" strike="noStrike" kern="0" cap="none" spc="0" normalizeH="0" baseline="0" noProof="0">
                <a:ln>
                  <a:noFill/>
                </a:ln>
                <a:solidFill>
                  <a:srgbClr val="FFFFFF"/>
                </a:solidFill>
                <a:effectLst/>
                <a:uLnTx/>
                <a:uFillTx/>
                <a:latin typeface="Arial"/>
                <a:ea typeface="Arial Unicode MS"/>
                <a:cs typeface="Arial Unicode MS"/>
              </a:rPr>
              <a:t>as part of the </a:t>
            </a: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Flow Beta Delivery*</a:t>
            </a:r>
            <a:endParaRPr kumimoji="0" lang="en-US" sz="1200" b="0" i="0" u="none" strike="noStrike" kern="0" cap="none" spc="0" normalizeH="0" baseline="0" noProof="0">
              <a:ln>
                <a:noFill/>
              </a:ln>
              <a:solidFill>
                <a:srgbClr val="FFFFFF"/>
              </a:solidFill>
              <a:effectLst/>
              <a:uLnTx/>
              <a:uFillTx/>
              <a:latin typeface="Arial"/>
              <a:ea typeface="Arial Unicode MS"/>
              <a:cs typeface="Arial Unicode MS"/>
            </a:endParaRPr>
          </a:p>
        </p:txBody>
      </p:sp>
      <p:sp>
        <p:nvSpPr>
          <p:cNvPr id="82" name="Rectangle 81">
            <a:extLst>
              <a:ext uri="{FF2B5EF4-FFF2-40B4-BE49-F238E27FC236}">
                <a16:creationId xmlns:a16="http://schemas.microsoft.com/office/drawing/2014/main" id="{1AC33CB2-F8B8-462C-A68F-7D9E4C6AD171}"/>
              </a:ext>
            </a:extLst>
          </p:cNvPr>
          <p:cNvSpPr/>
          <p:nvPr/>
        </p:nvSpPr>
        <p:spPr bwMode="gray">
          <a:xfrm>
            <a:off x="8435418" y="1663094"/>
            <a:ext cx="3060000" cy="276999"/>
          </a:xfrm>
          <a:prstGeom prst="rect">
            <a:avLst/>
          </a:prstGeom>
          <a:noFill/>
          <a:ln w="6350" algn="ctr">
            <a:noFill/>
            <a:miter lim="800000"/>
            <a:headEnd/>
            <a:tailEnd/>
          </a:ln>
          <a:effectLst/>
        </p:spPr>
        <p:txBody>
          <a:bodyPr lIns="0" tIns="0" rIns="0" bIns="0" rtlCol="0" anchor="ctr">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Q4 2020 &amp; beyond*</a:t>
            </a:r>
          </a:p>
        </p:txBody>
      </p:sp>
      <p:cxnSp>
        <p:nvCxnSpPr>
          <p:cNvPr id="80" name="Straight Connector 79">
            <a:extLst>
              <a:ext uri="{FF2B5EF4-FFF2-40B4-BE49-F238E27FC236}">
                <a16:creationId xmlns:a16="http://schemas.microsoft.com/office/drawing/2014/main" id="{A2A135FA-BEF6-4100-92E9-FB0673815DDE}"/>
              </a:ext>
            </a:extLst>
          </p:cNvPr>
          <p:cNvCxnSpPr>
            <a:cxnSpLocks/>
          </p:cNvCxnSpPr>
          <p:nvPr/>
        </p:nvCxnSpPr>
        <p:spPr>
          <a:xfrm flipH="1">
            <a:off x="8435418" y="2030357"/>
            <a:ext cx="30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21F4E31C-533B-473D-AE2D-559FAB0EC088}"/>
              </a:ext>
            </a:extLst>
          </p:cNvPr>
          <p:cNvSpPr txBox="1"/>
          <p:nvPr/>
        </p:nvSpPr>
        <p:spPr bwMode="gray">
          <a:xfrm>
            <a:off x="8435418" y="4089050"/>
            <a:ext cx="3060000" cy="338554"/>
          </a:xfrm>
          <a:prstGeom prst="rect">
            <a:avLst/>
          </a:prstGeom>
          <a:noFill/>
        </p:spPr>
        <p:txBody>
          <a:bodyPr wrap="square" lIns="0" tIns="0" rIns="0" bIns="0" rtlCol="0" anchor="t">
            <a:spAutoFit/>
          </a:body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cs typeface="Arial Unicode MS"/>
              </a:rPr>
              <a:t>New Connection Tiles</a:t>
            </a:r>
            <a:br>
              <a:rPr kumimoji="0" lang="en-US" sz="1200" b="0" i="0" u="none" strike="noStrike" kern="0" cap="none" spc="0" normalizeH="0" baseline="0" noProof="0">
                <a:ln>
                  <a:noFill/>
                </a:ln>
                <a:solidFill>
                  <a:srgbClr val="FFFFFF"/>
                </a:solidFill>
                <a:effectLst/>
                <a:uLnTx/>
                <a:uFillTx/>
                <a:latin typeface="Arial"/>
                <a:ea typeface="Arial Unicode MS"/>
                <a:cs typeface="Arial Unicode MS"/>
              </a:rPr>
            </a:br>
            <a:r>
              <a:rPr kumimoji="0" lang="en-US" sz="1000" b="0" i="0" u="none" strike="noStrike" kern="0" cap="none" spc="0" normalizeH="0" baseline="0" noProof="0">
                <a:ln>
                  <a:noFill/>
                </a:ln>
                <a:solidFill>
                  <a:srgbClr val="FFFFFF"/>
                </a:solidFill>
                <a:effectLst/>
                <a:uLnTx/>
                <a:uFillTx/>
                <a:latin typeface="Arial"/>
                <a:ea typeface="Arial Unicode MS"/>
                <a:cs typeface="Arial Unicode MS"/>
              </a:rPr>
              <a:t>as part of the Data Flow GA Delivery*</a:t>
            </a:r>
          </a:p>
        </p:txBody>
      </p:sp>
      <p:cxnSp>
        <p:nvCxnSpPr>
          <p:cNvPr id="78" name="Straight Connector 77">
            <a:extLst>
              <a:ext uri="{FF2B5EF4-FFF2-40B4-BE49-F238E27FC236}">
                <a16:creationId xmlns:a16="http://schemas.microsoft.com/office/drawing/2014/main" id="{8E5A3608-5732-4110-9A1E-913F5D4E00D1}"/>
              </a:ext>
            </a:extLst>
          </p:cNvPr>
          <p:cNvCxnSpPr>
            <a:cxnSpLocks/>
          </p:cNvCxnSpPr>
          <p:nvPr/>
        </p:nvCxnSpPr>
        <p:spPr>
          <a:xfrm flipH="1">
            <a:off x="703245" y="2030357"/>
            <a:ext cx="30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755EF30-F4AD-41F6-A96F-6A61B9F1D854}"/>
              </a:ext>
            </a:extLst>
          </p:cNvPr>
          <p:cNvSpPr/>
          <p:nvPr/>
        </p:nvSpPr>
        <p:spPr bwMode="gray">
          <a:xfrm>
            <a:off x="703245" y="1663094"/>
            <a:ext cx="3060000" cy="276999"/>
          </a:xfrm>
          <a:prstGeom prst="rect">
            <a:avLst/>
          </a:prstGeom>
          <a:noFill/>
          <a:ln w="6350" algn="ctr">
            <a:noFill/>
            <a:miter lim="800000"/>
            <a:headEnd/>
            <a:tailEnd/>
          </a:ln>
          <a:effectLst/>
        </p:spPr>
        <p:txBody>
          <a:bodyPr lIns="0" tIns="0" rIns="0" bIns="0" rtlCol="0" anchor="ctr">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Current</a:t>
            </a:r>
          </a:p>
        </p:txBody>
      </p:sp>
      <p:grpSp>
        <p:nvGrpSpPr>
          <p:cNvPr id="20" name="Group 19">
            <a:extLst>
              <a:ext uri="{FF2B5EF4-FFF2-40B4-BE49-F238E27FC236}">
                <a16:creationId xmlns:a16="http://schemas.microsoft.com/office/drawing/2014/main" id="{3597D103-59CF-4FC0-B618-B9B1FF58827A}"/>
              </a:ext>
            </a:extLst>
          </p:cNvPr>
          <p:cNvGrpSpPr/>
          <p:nvPr/>
        </p:nvGrpSpPr>
        <p:grpSpPr>
          <a:xfrm>
            <a:off x="4955003" y="6153242"/>
            <a:ext cx="2865638" cy="180000"/>
            <a:chOff x="4955003" y="6153242"/>
            <a:chExt cx="2865638" cy="180000"/>
          </a:xfrm>
        </p:grpSpPr>
        <p:grpSp>
          <p:nvGrpSpPr>
            <p:cNvPr id="202" name="Group 201">
              <a:extLst>
                <a:ext uri="{FF2B5EF4-FFF2-40B4-BE49-F238E27FC236}">
                  <a16:creationId xmlns:a16="http://schemas.microsoft.com/office/drawing/2014/main" id="{8907FD14-0E4A-4A2A-B9C1-4DD980D6300F}"/>
                </a:ext>
              </a:extLst>
            </p:cNvPr>
            <p:cNvGrpSpPr/>
            <p:nvPr/>
          </p:nvGrpSpPr>
          <p:grpSpPr>
            <a:xfrm>
              <a:off x="4955003" y="6153242"/>
              <a:ext cx="869176" cy="180000"/>
              <a:chOff x="5784502" y="6364975"/>
              <a:chExt cx="869176" cy="180000"/>
            </a:xfrm>
          </p:grpSpPr>
          <p:sp>
            <p:nvSpPr>
              <p:cNvPr id="206" name="Rounded Rectangle 11">
                <a:extLst>
                  <a:ext uri="{FF2B5EF4-FFF2-40B4-BE49-F238E27FC236}">
                    <a16:creationId xmlns:a16="http://schemas.microsoft.com/office/drawing/2014/main" id="{D377C9D5-9E40-45B9-A39A-681F9A90D64F}"/>
                  </a:ext>
                </a:extLst>
              </p:cNvPr>
              <p:cNvSpPr/>
              <p:nvPr/>
            </p:nvSpPr>
            <p:spPr bwMode="gray">
              <a:xfrm>
                <a:off x="5784502" y="6364975"/>
                <a:ext cx="180000" cy="180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en-US" sz="900" b="0" i="0" u="none" strike="noStrike" kern="0" cap="none" spc="0" normalizeH="0" baseline="30000" noProof="0">
                  <a:ln>
                    <a:noFill/>
                  </a:ln>
                  <a:solidFill>
                    <a:srgbClr val="FFFFFF"/>
                  </a:solidFill>
                  <a:effectLst/>
                  <a:uLnTx/>
                  <a:uFillTx/>
                  <a:latin typeface="Arial" charset="0"/>
                  <a:ea typeface="Arial" charset="0"/>
                  <a:cs typeface="Arial" charset="0"/>
                </a:endParaRPr>
              </a:p>
            </p:txBody>
          </p:sp>
          <p:sp>
            <p:nvSpPr>
              <p:cNvPr id="207" name="TextBox 206">
                <a:extLst>
                  <a:ext uri="{FF2B5EF4-FFF2-40B4-BE49-F238E27FC236}">
                    <a16:creationId xmlns:a16="http://schemas.microsoft.com/office/drawing/2014/main" id="{D22AB182-9A32-465F-ADDD-9588CA39B360}"/>
                  </a:ext>
                </a:extLst>
              </p:cNvPr>
              <p:cNvSpPr txBox="1"/>
              <p:nvPr/>
            </p:nvSpPr>
            <p:spPr>
              <a:xfrm>
                <a:off x="6078199" y="6378031"/>
                <a:ext cx="575479"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Delivered </a:t>
                </a:r>
              </a:p>
            </p:txBody>
          </p:sp>
        </p:grpSp>
        <p:grpSp>
          <p:nvGrpSpPr>
            <p:cNvPr id="203" name="Group 202">
              <a:extLst>
                <a:ext uri="{FF2B5EF4-FFF2-40B4-BE49-F238E27FC236}">
                  <a16:creationId xmlns:a16="http://schemas.microsoft.com/office/drawing/2014/main" id="{FCD559AC-B483-4304-AEB6-3E60B288F842}"/>
                </a:ext>
              </a:extLst>
            </p:cNvPr>
            <p:cNvGrpSpPr/>
            <p:nvPr/>
          </p:nvGrpSpPr>
          <p:grpSpPr>
            <a:xfrm>
              <a:off x="6086284" y="6153242"/>
              <a:ext cx="809864" cy="180000"/>
              <a:chOff x="5784502" y="6633470"/>
              <a:chExt cx="809864" cy="180000"/>
            </a:xfrm>
          </p:grpSpPr>
          <p:sp>
            <p:nvSpPr>
              <p:cNvPr id="204" name="Rounded Rectangle 11">
                <a:extLst>
                  <a:ext uri="{FF2B5EF4-FFF2-40B4-BE49-F238E27FC236}">
                    <a16:creationId xmlns:a16="http://schemas.microsoft.com/office/drawing/2014/main" id="{5DC958CE-2F0F-40A3-B102-9F568D65F62D}"/>
                  </a:ext>
                </a:extLst>
              </p:cNvPr>
              <p:cNvSpPr/>
              <p:nvPr/>
            </p:nvSpPr>
            <p:spPr bwMode="gray">
              <a:xfrm>
                <a:off x="5784502" y="6633470"/>
                <a:ext cx="180000" cy="180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en-US" sz="900" b="0" i="0" u="none" strike="noStrike" kern="0" cap="none" spc="0" normalizeH="0" baseline="30000" noProof="0">
                  <a:ln>
                    <a:noFill/>
                  </a:ln>
                  <a:solidFill>
                    <a:srgbClr val="FFFFFF"/>
                  </a:solidFill>
                  <a:effectLst/>
                  <a:uLnTx/>
                  <a:uFillTx/>
                  <a:latin typeface="Arial" charset="0"/>
                  <a:ea typeface="Arial" charset="0"/>
                  <a:cs typeface="Arial" charset="0"/>
                </a:endParaRPr>
              </a:p>
            </p:txBody>
          </p:sp>
          <p:sp>
            <p:nvSpPr>
              <p:cNvPr id="205" name="TextBox 204">
                <a:extLst>
                  <a:ext uri="{FF2B5EF4-FFF2-40B4-BE49-F238E27FC236}">
                    <a16:creationId xmlns:a16="http://schemas.microsoft.com/office/drawing/2014/main" id="{C1CA84EC-9CB0-4267-BFCF-BAD95E66E2B6}"/>
                  </a:ext>
                </a:extLst>
              </p:cNvPr>
              <p:cNvSpPr txBox="1"/>
              <p:nvPr/>
            </p:nvSpPr>
            <p:spPr>
              <a:xfrm>
                <a:off x="6078199" y="6646526"/>
                <a:ext cx="516167"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Planned*</a:t>
                </a:r>
              </a:p>
            </p:txBody>
          </p:sp>
        </p:grpSp>
        <p:grpSp>
          <p:nvGrpSpPr>
            <p:cNvPr id="245" name="Group 244">
              <a:extLst>
                <a:ext uri="{FF2B5EF4-FFF2-40B4-BE49-F238E27FC236}">
                  <a16:creationId xmlns:a16="http://schemas.microsoft.com/office/drawing/2014/main" id="{7E1039A0-27E1-4859-965F-81C892638E93}"/>
                </a:ext>
              </a:extLst>
            </p:cNvPr>
            <p:cNvGrpSpPr/>
            <p:nvPr/>
          </p:nvGrpSpPr>
          <p:grpSpPr>
            <a:xfrm>
              <a:off x="7108560" y="6153242"/>
              <a:ext cx="712081" cy="180000"/>
              <a:chOff x="5784502" y="6633470"/>
              <a:chExt cx="712081" cy="180000"/>
            </a:xfrm>
          </p:grpSpPr>
          <p:sp>
            <p:nvSpPr>
              <p:cNvPr id="246" name="Rounded Rectangle 11">
                <a:extLst>
                  <a:ext uri="{FF2B5EF4-FFF2-40B4-BE49-F238E27FC236}">
                    <a16:creationId xmlns:a16="http://schemas.microsoft.com/office/drawing/2014/main" id="{B20B53A5-8DB1-4280-BB9D-DF8602DF3D61}"/>
                  </a:ext>
                </a:extLst>
              </p:cNvPr>
              <p:cNvSpPr/>
              <p:nvPr/>
            </p:nvSpPr>
            <p:spPr bwMode="gray">
              <a:xfrm>
                <a:off x="5784502" y="6633470"/>
                <a:ext cx="180000" cy="180000"/>
              </a:xfrm>
              <a:prstGeom prst="roundRect">
                <a:avLst/>
              </a:prstGeom>
              <a:solidFill>
                <a:schemeClr val="accent1"/>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en-US" sz="900" b="0" i="0" u="none" strike="noStrike" kern="0" cap="none" spc="0" normalizeH="0" baseline="30000" noProof="0">
                  <a:ln>
                    <a:noFill/>
                  </a:ln>
                  <a:solidFill>
                    <a:srgbClr val="FFFFFF"/>
                  </a:solidFill>
                  <a:effectLst/>
                  <a:uLnTx/>
                  <a:uFillTx/>
                  <a:latin typeface="Arial" charset="0"/>
                  <a:ea typeface="Arial" charset="0"/>
                  <a:cs typeface="Arial" charset="0"/>
                </a:endParaRPr>
              </a:p>
            </p:txBody>
          </p:sp>
          <p:sp>
            <p:nvSpPr>
              <p:cNvPr id="247" name="TextBox 246">
                <a:extLst>
                  <a:ext uri="{FF2B5EF4-FFF2-40B4-BE49-F238E27FC236}">
                    <a16:creationId xmlns:a16="http://schemas.microsoft.com/office/drawing/2014/main" id="{49CB81FE-4B05-4203-A357-61DF063F26D3}"/>
                  </a:ext>
                </a:extLst>
              </p:cNvPr>
              <p:cNvSpPr txBox="1"/>
              <p:nvPr/>
            </p:nvSpPr>
            <p:spPr>
              <a:xfrm>
                <a:off x="6078199" y="6646526"/>
                <a:ext cx="418384"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Partner</a:t>
                </a:r>
              </a:p>
            </p:txBody>
          </p:sp>
        </p:grpSp>
      </p:grpSp>
      <p:grpSp>
        <p:nvGrpSpPr>
          <p:cNvPr id="19" name="Group 18">
            <a:extLst>
              <a:ext uri="{FF2B5EF4-FFF2-40B4-BE49-F238E27FC236}">
                <a16:creationId xmlns:a16="http://schemas.microsoft.com/office/drawing/2014/main" id="{A4112AD1-8B0E-4F84-A87E-7BB8F1A00751}"/>
              </a:ext>
            </a:extLst>
          </p:cNvPr>
          <p:cNvGrpSpPr/>
          <p:nvPr/>
        </p:nvGrpSpPr>
        <p:grpSpPr>
          <a:xfrm>
            <a:off x="696913" y="5629812"/>
            <a:ext cx="3359534" cy="876301"/>
            <a:chOff x="696913" y="5104477"/>
            <a:chExt cx="3359534" cy="876301"/>
          </a:xfrm>
        </p:grpSpPr>
        <p:sp>
          <p:nvSpPr>
            <p:cNvPr id="209" name="TextBox 208">
              <a:extLst>
                <a:ext uri="{FF2B5EF4-FFF2-40B4-BE49-F238E27FC236}">
                  <a16:creationId xmlns:a16="http://schemas.microsoft.com/office/drawing/2014/main" id="{23F0A5B8-DE56-4CFF-92B0-3D7BEACEF330}"/>
                </a:ext>
              </a:extLst>
            </p:cNvPr>
            <p:cNvSpPr txBox="1"/>
            <p:nvPr/>
          </p:nvSpPr>
          <p:spPr bwMode="gray">
            <a:xfrm>
              <a:off x="696913" y="5104477"/>
              <a:ext cx="3359534" cy="184666"/>
            </a:xfrm>
            <a:prstGeom prst="rect">
              <a:avLst/>
            </a:prstGeom>
            <a:noFill/>
          </p:spPr>
          <p:txBody>
            <a:bodyPr wrap="square" lIns="0" tIns="0" rIns="0" bIns="0" rtlCol="0" anchor="t">
              <a:spAutoFit/>
            </a:bodyPr>
            <a:lstStyle>
              <a:defPPr>
                <a:defRPr lang="de-DE"/>
              </a:defPPr>
              <a:lvl1pPr>
                <a:spcBef>
                  <a:spcPts val="600"/>
                </a:spcBef>
                <a:buClr>
                  <a:srgbClr val="F0AB00"/>
                </a:buClr>
                <a:buSzPct val="80000"/>
                <a:defRPr sz="1200" kern="0">
                  <a:ea typeface="Arial Unicode MS"/>
                  <a:cs typeface="Arial Unicode MS"/>
                </a:defRPr>
              </a:lvl1p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rPr>
                <a:t>Partners</a:t>
              </a:r>
            </a:p>
          </p:txBody>
        </p:sp>
        <p:sp>
          <p:nvSpPr>
            <p:cNvPr id="214" name="Rounded Rectangle 11">
              <a:extLst>
                <a:ext uri="{FF2B5EF4-FFF2-40B4-BE49-F238E27FC236}">
                  <a16:creationId xmlns:a16="http://schemas.microsoft.com/office/drawing/2014/main" id="{72940CA0-2914-4095-85FB-B5A7EC2A9A8C}"/>
                </a:ext>
              </a:extLst>
            </p:cNvPr>
            <p:cNvSpPr/>
            <p:nvPr/>
          </p:nvSpPr>
          <p:spPr bwMode="gray">
            <a:xfrm>
              <a:off x="701396" y="5764778"/>
              <a:ext cx="715253" cy="216000"/>
            </a:xfrm>
            <a:prstGeom prst="roundRect">
              <a:avLst/>
            </a:prstGeom>
            <a:solidFill>
              <a:schemeClr val="accent1"/>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mn-ea"/>
                  <a:cs typeface="Arial"/>
                </a:rPr>
                <a:t>Datazeit</a:t>
              </a:r>
              <a:endParaRPr kumimoji="0" lang="en-US" sz="900" b="0" i="0" u="none" strike="noStrike" kern="0" cap="none" spc="0" normalizeH="0" baseline="0" noProof="0">
                <a:ln>
                  <a:noFill/>
                </a:ln>
                <a:solidFill>
                  <a:srgbClr val="000000"/>
                </a:solidFill>
                <a:effectLst/>
                <a:uLnTx/>
                <a:uFillTx/>
                <a:latin typeface="Arial" charset="0"/>
                <a:ea typeface="+mn-ea"/>
                <a:cs typeface="Arial" charset="0"/>
              </a:endParaRPr>
            </a:p>
          </p:txBody>
        </p:sp>
        <p:sp>
          <p:nvSpPr>
            <p:cNvPr id="241" name="Rounded Rectangle 11">
              <a:extLst>
                <a:ext uri="{FF2B5EF4-FFF2-40B4-BE49-F238E27FC236}">
                  <a16:creationId xmlns:a16="http://schemas.microsoft.com/office/drawing/2014/main" id="{B404D016-7B43-4CE4-8944-6DA3C0AB7AD7}"/>
                </a:ext>
              </a:extLst>
            </p:cNvPr>
            <p:cNvSpPr/>
            <p:nvPr/>
          </p:nvSpPr>
          <p:spPr bwMode="gray">
            <a:xfrm>
              <a:off x="696913" y="5355260"/>
              <a:ext cx="720000" cy="324000"/>
            </a:xfrm>
            <a:prstGeom prst="roundRect">
              <a:avLst/>
            </a:prstGeom>
            <a:solidFill>
              <a:schemeClr val="accent1"/>
            </a:solidFill>
            <a:ln w="6350" algn="ctr">
              <a:noFill/>
              <a:miter lim="800000"/>
              <a:headEnd/>
              <a:tailEnd/>
            </a:ln>
          </p:spPr>
          <p:txBody>
            <a:bodyPr lIns="72000" tIns="71905" rIns="36000" bIns="71905" rtlCol="0" anchor="ctr"/>
            <a:lstStyle/>
            <a:p>
              <a:pPr marL="0" marR="0" lvl="0" indent="0" algn="ctr" defTabSz="913304"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charset="0"/>
                  <a:ea typeface="+mn-ea"/>
                  <a:cs typeface="Arial" charset="0"/>
                </a:rPr>
                <a:t>APOS</a:t>
              </a:r>
              <a:br>
                <a:rPr kumimoji="0" lang="en-US" sz="900" b="0" i="0" u="none" strike="noStrike" kern="0" cap="none" spc="0" normalizeH="0" baseline="0" noProof="0">
                  <a:ln>
                    <a:noFill/>
                  </a:ln>
                  <a:solidFill>
                    <a:srgbClr val="000000"/>
                  </a:solidFill>
                  <a:effectLst/>
                  <a:uLnTx/>
                  <a:uFillTx/>
                  <a:latin typeface="Arial" charset="0"/>
                  <a:ea typeface="+mn-ea"/>
                  <a:cs typeface="Arial" charset="0"/>
                </a:rPr>
              </a:br>
              <a:r>
                <a:rPr kumimoji="0" lang="en-US" sz="700" b="0" i="0" u="none" strike="noStrike" kern="0" cap="none" spc="0" normalizeH="0" baseline="0" noProof="0">
                  <a:ln>
                    <a:noFill/>
                  </a:ln>
                  <a:solidFill>
                    <a:srgbClr val="000000"/>
                  </a:solidFill>
                  <a:effectLst/>
                  <a:uLnTx/>
                  <a:uFillTx/>
                  <a:latin typeface="Arial" charset="0"/>
                  <a:ea typeface="Arial" charset="0"/>
                  <a:cs typeface="Arial" charset="0"/>
                  <a:hlinkClick r:id="rId7">
                    <a:extLst>
                      <a:ext uri="{A12FA001-AC4F-418D-AE19-62706E023703}">
                        <ahyp:hlinkClr xmlns:ahyp="http://schemas.microsoft.com/office/drawing/2018/hyperlinkcolor" val="tx"/>
                      </a:ext>
                    </a:extLst>
                  </a:hlinkClick>
                </a:rPr>
                <a:t>150+ Sources</a:t>
              </a:r>
              <a:endParaRPr kumimoji="0" lang="en-US" sz="700" b="0" i="0" u="none" strike="noStrike" kern="0" cap="none" spc="0" normalizeH="0" baseline="30000" noProof="0">
                <a:ln>
                  <a:noFill/>
                </a:ln>
                <a:solidFill>
                  <a:srgbClr val="000000"/>
                </a:solidFill>
                <a:effectLst/>
                <a:uLnTx/>
                <a:uFillTx/>
                <a:latin typeface="Arial" charset="0"/>
                <a:ea typeface="Arial" charset="0"/>
                <a:cs typeface="Arial" charset="0"/>
              </a:endParaRPr>
            </a:p>
          </p:txBody>
        </p:sp>
        <p:sp>
          <p:nvSpPr>
            <p:cNvPr id="242" name="Rounded Rectangle 11">
              <a:extLst>
                <a:ext uri="{FF2B5EF4-FFF2-40B4-BE49-F238E27FC236}">
                  <a16:creationId xmlns:a16="http://schemas.microsoft.com/office/drawing/2014/main" id="{99CDDF5B-96E2-41F4-9EC9-E1F6B966D9EA}"/>
                </a:ext>
              </a:extLst>
            </p:cNvPr>
            <p:cNvSpPr/>
            <p:nvPr/>
          </p:nvSpPr>
          <p:spPr bwMode="gray">
            <a:xfrm>
              <a:off x="1473672" y="5355260"/>
              <a:ext cx="720000" cy="324000"/>
            </a:xfrm>
            <a:prstGeom prst="roundRect">
              <a:avLst/>
            </a:prstGeom>
            <a:solidFill>
              <a:schemeClr val="accent1"/>
            </a:solidFill>
            <a:ln w="6350" algn="ctr">
              <a:noFill/>
              <a:miter lim="800000"/>
              <a:headEnd/>
              <a:tailEnd/>
            </a:ln>
          </p:spPr>
          <p:txBody>
            <a:bodyPr lIns="72000" tIns="71905" rIns="36000" bIns="71905" rtlCol="0" anchor="ctr"/>
            <a:lstStyle/>
            <a:p>
              <a:pPr marL="0" marR="0" lvl="0" indent="0" algn="ctr" defTabSz="913304"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err="1">
                  <a:ln>
                    <a:noFill/>
                  </a:ln>
                  <a:solidFill>
                    <a:srgbClr val="000000"/>
                  </a:solidFill>
                  <a:effectLst/>
                  <a:uLnTx/>
                  <a:uFillTx/>
                  <a:latin typeface="Arial" charset="0"/>
                  <a:ea typeface="+mn-ea"/>
                  <a:cs typeface="Arial" charset="0"/>
                </a:rPr>
                <a:t>Snaplogic</a:t>
              </a:r>
              <a:br>
                <a:rPr kumimoji="0" lang="en-US" sz="900" b="0" i="0" u="none" strike="noStrike" kern="0" cap="none" spc="0" normalizeH="0" baseline="0" noProof="0">
                  <a:ln>
                    <a:noFill/>
                  </a:ln>
                  <a:solidFill>
                    <a:srgbClr val="000000"/>
                  </a:solidFill>
                  <a:effectLst/>
                  <a:uLnTx/>
                  <a:uFillTx/>
                  <a:latin typeface="Arial" charset="0"/>
                  <a:ea typeface="+mn-ea"/>
                  <a:cs typeface="Arial" charset="0"/>
                </a:rPr>
              </a:br>
              <a:r>
                <a:rPr kumimoji="0" lang="en-US" sz="700" b="0" i="0" u="none" strike="noStrike" kern="0" cap="none" spc="0" normalizeH="0" baseline="0" noProof="0">
                  <a:ln>
                    <a:noFill/>
                  </a:ln>
                  <a:solidFill>
                    <a:srgbClr val="000000"/>
                  </a:solidFill>
                  <a:effectLst/>
                  <a:uLnTx/>
                  <a:uFillTx/>
                  <a:latin typeface="Arial" charset="0"/>
                  <a:ea typeface="Arial" charset="0"/>
                  <a:cs typeface="Arial" charset="0"/>
                  <a:hlinkClick r:id="rId8">
                    <a:extLst>
                      <a:ext uri="{A12FA001-AC4F-418D-AE19-62706E023703}">
                        <ahyp:hlinkClr xmlns:ahyp="http://schemas.microsoft.com/office/drawing/2018/hyperlinkcolor" val="tx"/>
                      </a:ext>
                    </a:extLst>
                  </a:hlinkClick>
                </a:rPr>
                <a:t>500+ Sources</a:t>
              </a:r>
              <a:endParaRPr kumimoji="0" lang="en-US" sz="700" b="0" i="0" u="none" strike="noStrike" kern="0" cap="none" spc="0" normalizeH="0" baseline="30000" noProof="0">
                <a:ln>
                  <a:noFill/>
                </a:ln>
                <a:solidFill>
                  <a:srgbClr val="000000"/>
                </a:solidFill>
                <a:effectLst/>
                <a:uLnTx/>
                <a:uFillTx/>
                <a:latin typeface="Arial" charset="0"/>
                <a:ea typeface="Arial" charset="0"/>
                <a:cs typeface="Arial" charset="0"/>
              </a:endParaRPr>
            </a:p>
          </p:txBody>
        </p:sp>
        <p:sp>
          <p:nvSpPr>
            <p:cNvPr id="243" name="Rounded Rectangle 11">
              <a:extLst>
                <a:ext uri="{FF2B5EF4-FFF2-40B4-BE49-F238E27FC236}">
                  <a16:creationId xmlns:a16="http://schemas.microsoft.com/office/drawing/2014/main" id="{6CFE4269-BE0D-43B1-BD75-2F71BB752445}"/>
                </a:ext>
              </a:extLst>
            </p:cNvPr>
            <p:cNvSpPr/>
            <p:nvPr/>
          </p:nvSpPr>
          <p:spPr bwMode="gray">
            <a:xfrm>
              <a:off x="2250431" y="5355260"/>
              <a:ext cx="756000" cy="324000"/>
            </a:xfrm>
            <a:prstGeom prst="roundRect">
              <a:avLst/>
            </a:prstGeom>
            <a:solidFill>
              <a:schemeClr val="accent1"/>
            </a:solidFill>
            <a:ln w="6350" algn="ctr">
              <a:noFill/>
              <a:miter lim="800000"/>
              <a:headEnd/>
              <a:tailEnd/>
            </a:ln>
          </p:spPr>
          <p:txBody>
            <a:bodyPr lIns="72000" tIns="71905" rIns="72000" bIns="71905" rtlCol="0" anchor="ctr"/>
            <a:lstStyle/>
            <a:p>
              <a:pPr marL="0" marR="0" lvl="0" indent="0" algn="ctr" defTabSz="913304"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charset="0"/>
                  <a:ea typeface="+mn-ea"/>
                  <a:cs typeface="Arial" charset="0"/>
                </a:rPr>
                <a:t>Informatica</a:t>
              </a:r>
              <a:br>
                <a:rPr kumimoji="0" lang="en-US" sz="900" b="0" i="0" u="none" strike="noStrike" kern="0" cap="none" spc="0" normalizeH="0" baseline="0" noProof="0">
                  <a:ln>
                    <a:noFill/>
                  </a:ln>
                  <a:solidFill>
                    <a:srgbClr val="000000"/>
                  </a:solidFill>
                  <a:effectLst/>
                  <a:uLnTx/>
                  <a:uFillTx/>
                  <a:latin typeface="Arial" charset="0"/>
                  <a:ea typeface="+mn-ea"/>
                  <a:cs typeface="Arial" charset="0"/>
                </a:rPr>
              </a:br>
              <a:r>
                <a:rPr kumimoji="0" lang="en-US" sz="700" b="0" i="0" u="none" strike="noStrike" kern="0" cap="none" spc="0" normalizeH="0" baseline="0" noProof="0">
                  <a:ln>
                    <a:noFill/>
                  </a:ln>
                  <a:solidFill>
                    <a:srgbClr val="000000"/>
                  </a:solidFill>
                  <a:effectLst/>
                  <a:uLnTx/>
                  <a:uFillTx/>
                  <a:latin typeface="Arial" charset="0"/>
                  <a:ea typeface="Arial" charset="0"/>
                  <a:cs typeface="Arial" charset="0"/>
                  <a:hlinkClick r:id="rId9">
                    <a:extLst>
                      <a:ext uri="{A12FA001-AC4F-418D-AE19-62706E023703}">
                        <ahyp:hlinkClr xmlns:ahyp="http://schemas.microsoft.com/office/drawing/2018/hyperlinkcolor" val="tx"/>
                      </a:ext>
                    </a:extLst>
                  </a:hlinkClick>
                </a:rPr>
                <a:t>140+ Sources</a:t>
              </a:r>
              <a:endParaRPr kumimoji="0" lang="en-US" sz="700" b="0" i="0" u="none" strike="noStrike" kern="0" cap="none" spc="0" normalizeH="0" baseline="30000" noProof="0">
                <a:ln>
                  <a:noFill/>
                </a:ln>
                <a:solidFill>
                  <a:srgbClr val="000000"/>
                </a:solidFill>
                <a:effectLst/>
                <a:uLnTx/>
                <a:uFillTx/>
                <a:latin typeface="Arial" charset="0"/>
                <a:ea typeface="Arial" charset="0"/>
                <a:cs typeface="Arial" charset="0"/>
              </a:endParaRPr>
            </a:p>
          </p:txBody>
        </p:sp>
        <p:sp>
          <p:nvSpPr>
            <p:cNvPr id="244" name="Rounded Rectangle 11">
              <a:extLst>
                <a:ext uri="{FF2B5EF4-FFF2-40B4-BE49-F238E27FC236}">
                  <a16:creationId xmlns:a16="http://schemas.microsoft.com/office/drawing/2014/main" id="{4DC0ECB2-1344-4631-95A6-4133223DD260}"/>
                </a:ext>
              </a:extLst>
            </p:cNvPr>
            <p:cNvSpPr/>
            <p:nvPr/>
          </p:nvSpPr>
          <p:spPr bwMode="gray">
            <a:xfrm>
              <a:off x="3063190" y="5355260"/>
              <a:ext cx="720000" cy="324000"/>
            </a:xfrm>
            <a:prstGeom prst="roundRect">
              <a:avLst/>
            </a:prstGeom>
            <a:solidFill>
              <a:schemeClr val="accent1"/>
            </a:solidFill>
            <a:ln w="6350" algn="ctr">
              <a:noFill/>
              <a:miter lim="800000"/>
              <a:headEnd/>
              <a:tailEnd/>
            </a:ln>
          </p:spPr>
          <p:txBody>
            <a:bodyPr lIns="72000" tIns="71905" rIns="36000" bIns="71905" rtlCol="0" anchor="ctr"/>
            <a:lstStyle/>
            <a:p>
              <a:pPr marL="0" marR="0" lvl="0" indent="0" algn="ctr" defTabSz="913304"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charset="0"/>
                  <a:ea typeface="+mn-ea"/>
                  <a:cs typeface="Arial" charset="0"/>
                </a:rPr>
                <a:t>Adverity</a:t>
              </a:r>
              <a:br>
                <a:rPr kumimoji="0" lang="en-US" sz="900" b="0" i="0" u="none" strike="noStrike" kern="0" cap="none" spc="0" normalizeH="0" baseline="0" noProof="0">
                  <a:ln>
                    <a:noFill/>
                  </a:ln>
                  <a:solidFill>
                    <a:srgbClr val="000000"/>
                  </a:solidFill>
                  <a:effectLst/>
                  <a:uLnTx/>
                  <a:uFillTx/>
                  <a:latin typeface="Arial" charset="0"/>
                  <a:ea typeface="+mn-ea"/>
                  <a:cs typeface="Arial" charset="0"/>
                </a:rPr>
              </a:br>
              <a:r>
                <a:rPr kumimoji="0" lang="en-US" sz="700" b="0" i="0" u="none" strike="noStrike" kern="0" cap="none" spc="0" normalizeH="0" baseline="0" noProof="0">
                  <a:ln>
                    <a:noFill/>
                  </a:ln>
                  <a:solidFill>
                    <a:srgbClr val="000000"/>
                  </a:solidFill>
                  <a:effectLst/>
                  <a:uLnTx/>
                  <a:uFillTx/>
                  <a:latin typeface="Arial" charset="0"/>
                  <a:ea typeface="Arial" charset="0"/>
                  <a:cs typeface="Arial" charset="0"/>
                  <a:hlinkClick r:id="rId10">
                    <a:extLst>
                      <a:ext uri="{A12FA001-AC4F-418D-AE19-62706E023703}">
                        <ahyp:hlinkClr xmlns:ahyp="http://schemas.microsoft.com/office/drawing/2018/hyperlinkcolor" val="tx"/>
                      </a:ext>
                    </a:extLst>
                  </a:hlinkClick>
                </a:rPr>
                <a:t>400+ Sources</a:t>
              </a:r>
              <a:endParaRPr kumimoji="0" lang="en-US" sz="700" b="0" i="0" u="none" strike="noStrike" kern="0" cap="none" spc="0" normalizeH="0" baseline="30000" noProof="0">
                <a:ln>
                  <a:noFill/>
                </a:ln>
                <a:solidFill>
                  <a:srgbClr val="000000"/>
                </a:solidFill>
                <a:effectLst/>
                <a:uLnTx/>
                <a:uFillTx/>
                <a:latin typeface="Arial" charset="0"/>
                <a:ea typeface="Arial" charset="0"/>
                <a:cs typeface="Arial" charset="0"/>
              </a:endParaRPr>
            </a:p>
          </p:txBody>
        </p:sp>
        <p:sp>
          <p:nvSpPr>
            <p:cNvPr id="100" name="Rounded Rectangle 11">
              <a:extLst>
                <a:ext uri="{FF2B5EF4-FFF2-40B4-BE49-F238E27FC236}">
                  <a16:creationId xmlns:a16="http://schemas.microsoft.com/office/drawing/2014/main" id="{BA8B9425-1BF9-4AD5-8D35-6CD734AA0DA7}"/>
                </a:ext>
              </a:extLst>
            </p:cNvPr>
            <p:cNvSpPr/>
            <p:nvPr/>
          </p:nvSpPr>
          <p:spPr bwMode="gray">
            <a:xfrm>
              <a:off x="1467057" y="5763154"/>
              <a:ext cx="720000" cy="216000"/>
            </a:xfrm>
            <a:prstGeom prst="roundRect">
              <a:avLst/>
            </a:prstGeom>
            <a:solidFill>
              <a:schemeClr val="accent1"/>
            </a:solidFill>
            <a:ln w="6350" algn="ctr">
              <a:noFill/>
              <a:miter lim="800000"/>
              <a:headEnd/>
              <a:tailEnd/>
            </a:ln>
          </p:spPr>
          <p:txBody>
            <a:bodyPr lIns="72000" tIns="71905" rIns="36000" bIns="71905" rtlCol="0" anchor="ctr"/>
            <a:lstStyle/>
            <a:p>
              <a:pPr marL="0" marR="0" lvl="0" indent="0" algn="ctr" defTabSz="913304" rtl="0" eaLnBrk="1" fontAlgn="auto"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Arial"/>
                  <a:ea typeface="+mn-ea"/>
                  <a:cs typeface="Arial"/>
                </a:rPr>
                <a:t>Precog</a:t>
              </a:r>
            </a:p>
          </p:txBody>
        </p:sp>
      </p:grpSp>
      <p:grpSp>
        <p:nvGrpSpPr>
          <p:cNvPr id="22" name="Group 21">
            <a:extLst>
              <a:ext uri="{FF2B5EF4-FFF2-40B4-BE49-F238E27FC236}">
                <a16:creationId xmlns:a16="http://schemas.microsoft.com/office/drawing/2014/main" id="{8CDDF4A5-3D04-40CB-ABEA-EC9B1AF9D940}"/>
              </a:ext>
            </a:extLst>
          </p:cNvPr>
          <p:cNvGrpSpPr/>
          <p:nvPr/>
        </p:nvGrpSpPr>
        <p:grpSpPr>
          <a:xfrm>
            <a:off x="8429095" y="2155533"/>
            <a:ext cx="3212523" cy="1427289"/>
            <a:chOff x="8429095" y="2295233"/>
            <a:chExt cx="3212523" cy="1427289"/>
          </a:xfrm>
        </p:grpSpPr>
        <p:sp>
          <p:nvSpPr>
            <p:cNvPr id="235" name="Rounded Rectangle 11">
              <a:extLst>
                <a:ext uri="{FF2B5EF4-FFF2-40B4-BE49-F238E27FC236}">
                  <a16:creationId xmlns:a16="http://schemas.microsoft.com/office/drawing/2014/main" id="{F1E961DD-76A4-4D25-9745-DC0CD57FC677}"/>
                </a:ext>
              </a:extLst>
            </p:cNvPr>
            <p:cNvSpPr/>
            <p:nvPr/>
          </p:nvSpPr>
          <p:spPr bwMode="gray">
            <a:xfrm>
              <a:off x="8429095" y="3506522"/>
              <a:ext cx="1331751"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SuccessFactors</a:t>
              </a:r>
            </a:p>
          </p:txBody>
        </p:sp>
        <p:grpSp>
          <p:nvGrpSpPr>
            <p:cNvPr id="2" name="Group 1">
              <a:extLst>
                <a:ext uri="{FF2B5EF4-FFF2-40B4-BE49-F238E27FC236}">
                  <a16:creationId xmlns:a16="http://schemas.microsoft.com/office/drawing/2014/main" id="{E677C60C-81AA-468E-8C75-4036C34946C7}"/>
                </a:ext>
              </a:extLst>
            </p:cNvPr>
            <p:cNvGrpSpPr/>
            <p:nvPr/>
          </p:nvGrpSpPr>
          <p:grpSpPr>
            <a:xfrm>
              <a:off x="8429095" y="2556994"/>
              <a:ext cx="3212523" cy="216000"/>
              <a:chOff x="8429095" y="2624851"/>
              <a:chExt cx="3212523" cy="216000"/>
            </a:xfrm>
          </p:grpSpPr>
          <p:sp>
            <p:nvSpPr>
              <p:cNvPr id="232" name="Rounded Rectangle 11">
                <a:extLst>
                  <a:ext uri="{FF2B5EF4-FFF2-40B4-BE49-F238E27FC236}">
                    <a16:creationId xmlns:a16="http://schemas.microsoft.com/office/drawing/2014/main" id="{3CB84AA4-6A36-40D4-A4C8-3A7B9E523B1F}"/>
                  </a:ext>
                </a:extLst>
              </p:cNvPr>
              <p:cNvSpPr/>
              <p:nvPr/>
            </p:nvSpPr>
            <p:spPr bwMode="gray">
              <a:xfrm>
                <a:off x="8429095" y="2624851"/>
                <a:ext cx="1381861"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HANA Data Lake</a:t>
                </a:r>
              </a:p>
            </p:txBody>
          </p:sp>
          <p:sp>
            <p:nvSpPr>
              <p:cNvPr id="234" name="Rounded Rectangle 11">
                <a:extLst>
                  <a:ext uri="{FF2B5EF4-FFF2-40B4-BE49-F238E27FC236}">
                    <a16:creationId xmlns:a16="http://schemas.microsoft.com/office/drawing/2014/main" id="{D1EDDF2B-4997-4D05-8DCC-9B9D5E787B14}"/>
                  </a:ext>
                </a:extLst>
              </p:cNvPr>
              <p:cNvSpPr/>
              <p:nvPr/>
            </p:nvSpPr>
            <p:spPr bwMode="gray">
              <a:xfrm>
                <a:off x="11029618" y="2624851"/>
                <a:ext cx="612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IBP</a:t>
                </a:r>
              </a:p>
            </p:txBody>
          </p:sp>
          <p:sp>
            <p:nvSpPr>
              <p:cNvPr id="236" name="Rounded Rectangle 11">
                <a:extLst>
                  <a:ext uri="{FF2B5EF4-FFF2-40B4-BE49-F238E27FC236}">
                    <a16:creationId xmlns:a16="http://schemas.microsoft.com/office/drawing/2014/main" id="{9E0F2660-60D9-4A53-9B5E-839BFB816D98}"/>
                  </a:ext>
                </a:extLst>
              </p:cNvPr>
              <p:cNvSpPr/>
              <p:nvPr/>
            </p:nvSpPr>
            <p:spPr bwMode="gray">
              <a:xfrm>
                <a:off x="9898610" y="2624851"/>
                <a:ext cx="105172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Sybase IQ</a:t>
                </a:r>
              </a:p>
            </p:txBody>
          </p:sp>
        </p:grpSp>
        <p:sp>
          <p:nvSpPr>
            <p:cNvPr id="239" name="TextBox 238">
              <a:extLst>
                <a:ext uri="{FF2B5EF4-FFF2-40B4-BE49-F238E27FC236}">
                  <a16:creationId xmlns:a16="http://schemas.microsoft.com/office/drawing/2014/main" id="{C34E6BFE-A95A-498F-9778-B4E2E0F3B5D5}"/>
                </a:ext>
              </a:extLst>
            </p:cNvPr>
            <p:cNvSpPr txBox="1"/>
            <p:nvPr/>
          </p:nvSpPr>
          <p:spPr bwMode="gray">
            <a:xfrm>
              <a:off x="8435418" y="2295233"/>
              <a:ext cx="3060000" cy="184666"/>
            </a:xfrm>
            <a:prstGeom prst="rect">
              <a:avLst/>
            </a:prstGeom>
            <a:noFill/>
          </p:spPr>
          <p:txBody>
            <a:bodyPr wrap="square" lIns="0" tIns="0" rIns="0" bIns="0" rtlCol="0" anchor="t">
              <a:spAutoFit/>
            </a:body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cs typeface="Arial Unicode MS"/>
                </a:rPr>
                <a:t>New Connection Tiles</a:t>
              </a:r>
            </a:p>
          </p:txBody>
        </p:sp>
        <p:grpSp>
          <p:nvGrpSpPr>
            <p:cNvPr id="9" name="Group 8">
              <a:extLst>
                <a:ext uri="{FF2B5EF4-FFF2-40B4-BE49-F238E27FC236}">
                  <a16:creationId xmlns:a16="http://schemas.microsoft.com/office/drawing/2014/main" id="{F39BD7ED-E9A8-488F-BADB-6E341B9D7701}"/>
                </a:ext>
              </a:extLst>
            </p:cNvPr>
            <p:cNvGrpSpPr/>
            <p:nvPr/>
          </p:nvGrpSpPr>
          <p:grpSpPr>
            <a:xfrm>
              <a:off x="8429095" y="2873504"/>
              <a:ext cx="3212523" cy="216000"/>
              <a:chOff x="8429095" y="2907432"/>
              <a:chExt cx="3212523" cy="216000"/>
            </a:xfrm>
          </p:grpSpPr>
          <p:sp>
            <p:nvSpPr>
              <p:cNvPr id="224" name="Rounded Rectangle 11">
                <a:extLst>
                  <a:ext uri="{FF2B5EF4-FFF2-40B4-BE49-F238E27FC236}">
                    <a16:creationId xmlns:a16="http://schemas.microsoft.com/office/drawing/2014/main" id="{07A7A5BE-451F-4A1B-AF8A-E0E18D1216E5}"/>
                  </a:ext>
                </a:extLst>
              </p:cNvPr>
              <p:cNvSpPr/>
              <p:nvPr/>
            </p:nvSpPr>
            <p:spPr bwMode="gray">
              <a:xfrm>
                <a:off x="11026793" y="2907432"/>
                <a:ext cx="614825"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BW</a:t>
                </a:r>
              </a:p>
            </p:txBody>
          </p:sp>
          <p:sp>
            <p:nvSpPr>
              <p:cNvPr id="225" name="Rounded Rectangle 11">
                <a:extLst>
                  <a:ext uri="{FF2B5EF4-FFF2-40B4-BE49-F238E27FC236}">
                    <a16:creationId xmlns:a16="http://schemas.microsoft.com/office/drawing/2014/main" id="{80AB6F8A-51F9-4712-BF7E-B6CA528AAC87}"/>
                  </a:ext>
                </a:extLst>
              </p:cNvPr>
              <p:cNvSpPr/>
              <p:nvPr/>
            </p:nvSpPr>
            <p:spPr bwMode="gray">
              <a:xfrm>
                <a:off x="8429095" y="2907432"/>
                <a:ext cx="1836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BW/4HANA Model Transfer</a:t>
                </a:r>
              </a:p>
            </p:txBody>
          </p:sp>
          <p:sp>
            <p:nvSpPr>
              <p:cNvPr id="104" name="Rounded Rectangle 11">
                <a:extLst>
                  <a:ext uri="{FF2B5EF4-FFF2-40B4-BE49-F238E27FC236}">
                    <a16:creationId xmlns:a16="http://schemas.microsoft.com/office/drawing/2014/main" id="{1CE1B13D-CBFD-41CF-95FF-FB7DE40257D2}"/>
                  </a:ext>
                </a:extLst>
              </p:cNvPr>
              <p:cNvSpPr/>
              <p:nvPr/>
            </p:nvSpPr>
            <p:spPr bwMode="gray">
              <a:xfrm>
                <a:off x="10309266" y="2907432"/>
                <a:ext cx="684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BPC</a:t>
                </a:r>
              </a:p>
            </p:txBody>
          </p:sp>
        </p:grpSp>
        <p:grpSp>
          <p:nvGrpSpPr>
            <p:cNvPr id="16" name="Group 15">
              <a:extLst>
                <a:ext uri="{FF2B5EF4-FFF2-40B4-BE49-F238E27FC236}">
                  <a16:creationId xmlns:a16="http://schemas.microsoft.com/office/drawing/2014/main" id="{1979A0B9-B957-4B1E-814A-456DDC3FCD38}"/>
                </a:ext>
              </a:extLst>
            </p:cNvPr>
            <p:cNvGrpSpPr/>
            <p:nvPr/>
          </p:nvGrpSpPr>
          <p:grpSpPr>
            <a:xfrm>
              <a:off x="8429095" y="3190013"/>
              <a:ext cx="2880015" cy="216000"/>
              <a:chOff x="8429095" y="3190013"/>
              <a:chExt cx="2880015" cy="216000"/>
            </a:xfrm>
          </p:grpSpPr>
          <p:sp>
            <p:nvSpPr>
              <p:cNvPr id="238" name="Rounded Rectangle 11">
                <a:extLst>
                  <a:ext uri="{FF2B5EF4-FFF2-40B4-BE49-F238E27FC236}">
                    <a16:creationId xmlns:a16="http://schemas.microsoft.com/office/drawing/2014/main" id="{8ABF2AED-C360-4AB4-83F7-43D37AAE8D1E}"/>
                  </a:ext>
                </a:extLst>
              </p:cNvPr>
              <p:cNvSpPr/>
              <p:nvPr/>
            </p:nvSpPr>
            <p:spPr bwMode="gray">
              <a:xfrm>
                <a:off x="9977110" y="3190013"/>
                <a:ext cx="1332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Open Connectors</a:t>
                </a:r>
              </a:p>
            </p:txBody>
          </p:sp>
          <p:sp>
            <p:nvSpPr>
              <p:cNvPr id="105" name="Rounded Rectangle 11">
                <a:extLst>
                  <a:ext uri="{FF2B5EF4-FFF2-40B4-BE49-F238E27FC236}">
                    <a16:creationId xmlns:a16="http://schemas.microsoft.com/office/drawing/2014/main" id="{42848A82-0E11-4533-8D09-9D1DFDD46962}"/>
                  </a:ext>
                </a:extLst>
              </p:cNvPr>
              <p:cNvSpPr/>
              <p:nvPr/>
            </p:nvSpPr>
            <p:spPr bwMode="gray">
              <a:xfrm>
                <a:off x="8429095" y="3190013"/>
                <a:ext cx="1476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BW Query Snapshot</a:t>
                </a:r>
              </a:p>
            </p:txBody>
          </p:sp>
        </p:grpSp>
      </p:grpSp>
      <p:grpSp>
        <p:nvGrpSpPr>
          <p:cNvPr id="13" name="Group 12">
            <a:extLst>
              <a:ext uri="{FF2B5EF4-FFF2-40B4-BE49-F238E27FC236}">
                <a16:creationId xmlns:a16="http://schemas.microsoft.com/office/drawing/2014/main" id="{AD9F0B6F-682D-443F-A224-A3D85ADC5EC1}"/>
              </a:ext>
            </a:extLst>
          </p:cNvPr>
          <p:cNvGrpSpPr/>
          <p:nvPr/>
        </p:nvGrpSpPr>
        <p:grpSpPr>
          <a:xfrm>
            <a:off x="8435418" y="4523397"/>
            <a:ext cx="2119011" cy="1076265"/>
            <a:chOff x="8435418" y="4377347"/>
            <a:chExt cx="2119011" cy="1076265"/>
          </a:xfrm>
        </p:grpSpPr>
        <p:sp>
          <p:nvSpPr>
            <p:cNvPr id="226" name="Rounded Rectangle 11">
              <a:extLst>
                <a:ext uri="{FF2B5EF4-FFF2-40B4-BE49-F238E27FC236}">
                  <a16:creationId xmlns:a16="http://schemas.microsoft.com/office/drawing/2014/main" id="{1F809752-F487-4856-AA3E-844CC1B69725}"/>
                </a:ext>
              </a:extLst>
            </p:cNvPr>
            <p:cNvSpPr/>
            <p:nvPr/>
          </p:nvSpPr>
          <p:spPr bwMode="gray">
            <a:xfrm>
              <a:off x="9826413" y="4664102"/>
              <a:ext cx="671432"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Teradata</a:t>
              </a:r>
            </a:p>
          </p:txBody>
        </p:sp>
        <p:sp>
          <p:nvSpPr>
            <p:cNvPr id="227" name="Rounded Rectangle 11">
              <a:extLst>
                <a:ext uri="{FF2B5EF4-FFF2-40B4-BE49-F238E27FC236}">
                  <a16:creationId xmlns:a16="http://schemas.microsoft.com/office/drawing/2014/main" id="{25C0318F-7B65-4D55-ABC5-5F1900F875B7}"/>
                </a:ext>
              </a:extLst>
            </p:cNvPr>
            <p:cNvSpPr/>
            <p:nvPr/>
          </p:nvSpPr>
          <p:spPr bwMode="gray">
            <a:xfrm>
              <a:off x="9081036" y="4664102"/>
              <a:ext cx="656825"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IBM DB2</a:t>
              </a:r>
            </a:p>
          </p:txBody>
        </p:sp>
        <p:sp>
          <p:nvSpPr>
            <p:cNvPr id="228" name="Rounded Rectangle 11">
              <a:extLst>
                <a:ext uri="{FF2B5EF4-FFF2-40B4-BE49-F238E27FC236}">
                  <a16:creationId xmlns:a16="http://schemas.microsoft.com/office/drawing/2014/main" id="{00D2AAB2-BA54-456E-AAFF-07C9F167E9BA}"/>
                </a:ext>
              </a:extLst>
            </p:cNvPr>
            <p:cNvSpPr/>
            <p:nvPr/>
          </p:nvSpPr>
          <p:spPr bwMode="gray">
            <a:xfrm>
              <a:off x="8435418" y="4664102"/>
              <a:ext cx="557067"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MySQL</a:t>
              </a:r>
            </a:p>
          </p:txBody>
        </p:sp>
        <p:sp>
          <p:nvSpPr>
            <p:cNvPr id="230" name="Rounded Rectangle 11">
              <a:extLst>
                <a:ext uri="{FF2B5EF4-FFF2-40B4-BE49-F238E27FC236}">
                  <a16:creationId xmlns:a16="http://schemas.microsoft.com/office/drawing/2014/main" id="{D9B1FC34-0BE2-4463-A41F-3E018A2E2044}"/>
                </a:ext>
              </a:extLst>
            </p:cNvPr>
            <p:cNvSpPr/>
            <p:nvPr/>
          </p:nvSpPr>
          <p:spPr bwMode="gray">
            <a:xfrm>
              <a:off x="8435418" y="4377347"/>
              <a:ext cx="551194"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SFTP</a:t>
              </a:r>
            </a:p>
          </p:txBody>
        </p:sp>
        <p:sp>
          <p:nvSpPr>
            <p:cNvPr id="231" name="Rounded Rectangle 62">
              <a:extLst>
                <a:ext uri="{FF2B5EF4-FFF2-40B4-BE49-F238E27FC236}">
                  <a16:creationId xmlns:a16="http://schemas.microsoft.com/office/drawing/2014/main" id="{ECD63519-8CF4-47DB-BF19-E7E7435B2E6E}"/>
                </a:ext>
              </a:extLst>
            </p:cNvPr>
            <p:cNvSpPr/>
            <p:nvPr/>
          </p:nvSpPr>
          <p:spPr bwMode="gray">
            <a:xfrm>
              <a:off x="8435418" y="4950857"/>
              <a:ext cx="1060855"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Google BigQuery</a:t>
              </a:r>
            </a:p>
          </p:txBody>
        </p:sp>
        <p:sp>
          <p:nvSpPr>
            <p:cNvPr id="233" name="Rounded Rectangle 11">
              <a:extLst>
                <a:ext uri="{FF2B5EF4-FFF2-40B4-BE49-F238E27FC236}">
                  <a16:creationId xmlns:a16="http://schemas.microsoft.com/office/drawing/2014/main" id="{47354379-D68D-4B32-9B6E-1AB6BCCD89B5}"/>
                </a:ext>
              </a:extLst>
            </p:cNvPr>
            <p:cNvSpPr/>
            <p:nvPr/>
          </p:nvSpPr>
          <p:spPr bwMode="gray">
            <a:xfrm>
              <a:off x="9605450" y="4950857"/>
              <a:ext cx="948979"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Azure Synapse</a:t>
              </a:r>
            </a:p>
          </p:txBody>
        </p:sp>
        <p:sp>
          <p:nvSpPr>
            <p:cNvPr id="237" name="Rounded Rectangle 11">
              <a:extLst>
                <a:ext uri="{FF2B5EF4-FFF2-40B4-BE49-F238E27FC236}">
                  <a16:creationId xmlns:a16="http://schemas.microsoft.com/office/drawing/2014/main" id="{4BDE8010-AF57-499D-9BEA-BAF75EF5E137}"/>
                </a:ext>
              </a:extLst>
            </p:cNvPr>
            <p:cNvSpPr/>
            <p:nvPr/>
          </p:nvSpPr>
          <p:spPr bwMode="gray">
            <a:xfrm>
              <a:off x="8435418" y="5237612"/>
              <a:ext cx="827643"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openAPI</a:t>
              </a:r>
            </a:p>
          </p:txBody>
        </p:sp>
        <p:sp>
          <p:nvSpPr>
            <p:cNvPr id="115" name="Rounded Rectangle 11">
              <a:extLst>
                <a:ext uri="{FF2B5EF4-FFF2-40B4-BE49-F238E27FC236}">
                  <a16:creationId xmlns:a16="http://schemas.microsoft.com/office/drawing/2014/main" id="{802016FF-70ED-4D93-ABE7-C0940EC438D4}"/>
                </a:ext>
              </a:extLst>
            </p:cNvPr>
            <p:cNvSpPr/>
            <p:nvPr/>
          </p:nvSpPr>
          <p:spPr bwMode="gray">
            <a:xfrm>
              <a:off x="9084942" y="4377347"/>
              <a:ext cx="1008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Amazon Athena</a:t>
              </a:r>
            </a:p>
          </p:txBody>
        </p:sp>
      </p:grpSp>
      <p:grpSp>
        <p:nvGrpSpPr>
          <p:cNvPr id="14" name="Group 13">
            <a:extLst>
              <a:ext uri="{FF2B5EF4-FFF2-40B4-BE49-F238E27FC236}">
                <a16:creationId xmlns:a16="http://schemas.microsoft.com/office/drawing/2014/main" id="{AD161A82-D140-4828-A0B2-BE6CA6C15056}"/>
              </a:ext>
            </a:extLst>
          </p:cNvPr>
          <p:cNvGrpSpPr/>
          <p:nvPr/>
        </p:nvGrpSpPr>
        <p:grpSpPr>
          <a:xfrm>
            <a:off x="695081" y="3649432"/>
            <a:ext cx="3318029" cy="1835081"/>
            <a:chOff x="695081" y="3649432"/>
            <a:chExt cx="3318029" cy="1835081"/>
          </a:xfrm>
        </p:grpSpPr>
        <p:sp>
          <p:nvSpPr>
            <p:cNvPr id="156" name="TextBox 155">
              <a:extLst>
                <a:ext uri="{FF2B5EF4-FFF2-40B4-BE49-F238E27FC236}">
                  <a16:creationId xmlns:a16="http://schemas.microsoft.com/office/drawing/2014/main" id="{12E7EB5F-3A4C-4C9B-B313-5BADDF086AFB}"/>
                </a:ext>
              </a:extLst>
            </p:cNvPr>
            <p:cNvSpPr txBox="1"/>
            <p:nvPr/>
          </p:nvSpPr>
          <p:spPr bwMode="gray">
            <a:xfrm>
              <a:off x="703245" y="3649432"/>
              <a:ext cx="3060000" cy="184666"/>
            </a:xfrm>
            <a:prstGeom prst="rect">
              <a:avLst/>
            </a:prstGeom>
            <a:noFill/>
          </p:spPr>
          <p:txBody>
            <a:bodyPr wrap="square" lIns="0" tIns="0" rIns="0" bIns="0" rtlCol="0" anchor="t">
              <a:spAutoFit/>
            </a:body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cs typeface="Arial Unicode MS"/>
                </a:rPr>
                <a:t>SAP Source System Connectivity</a:t>
              </a:r>
            </a:p>
          </p:txBody>
        </p:sp>
        <p:grpSp>
          <p:nvGrpSpPr>
            <p:cNvPr id="25" name="Group 24">
              <a:extLst>
                <a:ext uri="{FF2B5EF4-FFF2-40B4-BE49-F238E27FC236}">
                  <a16:creationId xmlns:a16="http://schemas.microsoft.com/office/drawing/2014/main" id="{34C18089-8C2B-4F33-B49E-07AF6899844F}"/>
                </a:ext>
              </a:extLst>
            </p:cNvPr>
            <p:cNvGrpSpPr/>
            <p:nvPr/>
          </p:nvGrpSpPr>
          <p:grpSpPr>
            <a:xfrm>
              <a:off x="695081" y="4171181"/>
              <a:ext cx="3094169" cy="216000"/>
              <a:chOff x="696913" y="3741933"/>
              <a:chExt cx="3094169" cy="216000"/>
            </a:xfrm>
          </p:grpSpPr>
          <p:sp>
            <p:nvSpPr>
              <p:cNvPr id="88" name="Rounded Rectangle 11">
                <a:extLst>
                  <a:ext uri="{FF2B5EF4-FFF2-40B4-BE49-F238E27FC236}">
                    <a16:creationId xmlns:a16="http://schemas.microsoft.com/office/drawing/2014/main" id="{5AD09C22-703A-470D-B402-559166BC7E3F}"/>
                  </a:ext>
                </a:extLst>
              </p:cNvPr>
              <p:cNvSpPr/>
              <p:nvPr/>
            </p:nvSpPr>
            <p:spPr bwMode="gray">
              <a:xfrm>
                <a:off x="2603082" y="3741933"/>
                <a:ext cx="1188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ABAP DDIC Tables</a:t>
                </a:r>
              </a:p>
            </p:txBody>
          </p:sp>
          <p:sp>
            <p:nvSpPr>
              <p:cNvPr id="90" name="Rounded Rectangle 11">
                <a:extLst>
                  <a:ext uri="{FF2B5EF4-FFF2-40B4-BE49-F238E27FC236}">
                    <a16:creationId xmlns:a16="http://schemas.microsoft.com/office/drawing/2014/main" id="{DE79AB39-94A6-4EAA-A1FC-3BA685621823}"/>
                  </a:ext>
                </a:extLst>
              </p:cNvPr>
              <p:cNvSpPr/>
              <p:nvPr/>
            </p:nvSpPr>
            <p:spPr bwMode="gray">
              <a:xfrm>
                <a:off x="696913" y="3741933"/>
                <a:ext cx="1044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ABAP Extractors</a:t>
                </a:r>
              </a:p>
            </p:txBody>
          </p:sp>
          <p:sp>
            <p:nvSpPr>
              <p:cNvPr id="91" name="Rounded Rectangle 11">
                <a:extLst>
                  <a:ext uri="{FF2B5EF4-FFF2-40B4-BE49-F238E27FC236}">
                    <a16:creationId xmlns:a16="http://schemas.microsoft.com/office/drawing/2014/main" id="{897C54F4-775C-47FE-B7AB-79CDA7EF1040}"/>
                  </a:ext>
                </a:extLst>
              </p:cNvPr>
              <p:cNvSpPr/>
              <p:nvPr/>
            </p:nvSpPr>
            <p:spPr bwMode="gray">
              <a:xfrm>
                <a:off x="1793997" y="3741933"/>
                <a:ext cx="756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ABAP CDS</a:t>
                </a:r>
              </a:p>
            </p:txBody>
          </p:sp>
        </p:grpSp>
        <p:grpSp>
          <p:nvGrpSpPr>
            <p:cNvPr id="27" name="Group 26">
              <a:extLst>
                <a:ext uri="{FF2B5EF4-FFF2-40B4-BE49-F238E27FC236}">
                  <a16:creationId xmlns:a16="http://schemas.microsoft.com/office/drawing/2014/main" id="{DE116FD5-4393-41D4-BFE2-45E80A180555}"/>
                </a:ext>
              </a:extLst>
            </p:cNvPr>
            <p:cNvGrpSpPr/>
            <p:nvPr/>
          </p:nvGrpSpPr>
          <p:grpSpPr>
            <a:xfrm>
              <a:off x="695081" y="4719847"/>
              <a:ext cx="2114788" cy="216000"/>
              <a:chOff x="696913" y="4309377"/>
              <a:chExt cx="2114788" cy="216000"/>
            </a:xfrm>
          </p:grpSpPr>
          <p:sp>
            <p:nvSpPr>
              <p:cNvPr id="164" name="Rounded Rectangle 11">
                <a:extLst>
                  <a:ext uri="{FF2B5EF4-FFF2-40B4-BE49-F238E27FC236}">
                    <a16:creationId xmlns:a16="http://schemas.microsoft.com/office/drawing/2014/main" id="{9165294F-8BA1-46AB-B05B-16129E964EA8}"/>
                  </a:ext>
                </a:extLst>
              </p:cNvPr>
              <p:cNvSpPr/>
              <p:nvPr/>
            </p:nvSpPr>
            <p:spPr bwMode="gray">
              <a:xfrm>
                <a:off x="1767701" y="4309377"/>
                <a:ext cx="1044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BW/4HANA</a:t>
                </a:r>
              </a:p>
            </p:txBody>
          </p:sp>
          <p:sp>
            <p:nvSpPr>
              <p:cNvPr id="93" name="Rounded Rectangle 11">
                <a:extLst>
                  <a:ext uri="{FF2B5EF4-FFF2-40B4-BE49-F238E27FC236}">
                    <a16:creationId xmlns:a16="http://schemas.microsoft.com/office/drawing/2014/main" id="{CA270DEB-4204-4A5B-A62F-F0E75CCD94E9}"/>
                  </a:ext>
                </a:extLst>
              </p:cNvPr>
              <p:cNvSpPr/>
              <p:nvPr/>
            </p:nvSpPr>
            <p:spPr bwMode="gray">
              <a:xfrm>
                <a:off x="696913" y="4309377"/>
                <a:ext cx="1008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BW </a:t>
                </a:r>
                <a:r>
                  <a:rPr kumimoji="0" lang="en-US" sz="900" b="0" i="0" u="none" strike="noStrike" kern="0" cap="none" spc="0" normalizeH="0" baseline="0" noProof="0" err="1">
                    <a:ln>
                      <a:noFill/>
                    </a:ln>
                    <a:solidFill>
                      <a:srgbClr val="FFFFFF"/>
                    </a:solidFill>
                    <a:effectLst/>
                    <a:uLnTx/>
                    <a:uFillTx/>
                    <a:latin typeface="Arial" charset="0"/>
                    <a:ea typeface="+mn-ea"/>
                    <a:cs typeface="Arial" charset="0"/>
                  </a:rPr>
                  <a:t>InfoProvider</a:t>
                </a:r>
                <a:endParaRPr kumimoji="0" lang="en-US" sz="900" b="0" i="0" u="none" strike="noStrike" kern="0" cap="none" spc="0" normalizeH="0" baseline="0" noProof="0">
                  <a:ln>
                    <a:noFill/>
                  </a:ln>
                  <a:solidFill>
                    <a:srgbClr val="FFFFFF"/>
                  </a:solidFill>
                  <a:effectLst/>
                  <a:uLnTx/>
                  <a:uFillTx/>
                  <a:latin typeface="Arial" charset="0"/>
                  <a:ea typeface="+mn-ea"/>
                  <a:cs typeface="Arial" charset="0"/>
                </a:endParaRPr>
              </a:p>
            </p:txBody>
          </p:sp>
        </p:grpSp>
        <p:grpSp>
          <p:nvGrpSpPr>
            <p:cNvPr id="26" name="Group 25">
              <a:extLst>
                <a:ext uri="{FF2B5EF4-FFF2-40B4-BE49-F238E27FC236}">
                  <a16:creationId xmlns:a16="http://schemas.microsoft.com/office/drawing/2014/main" id="{791EE479-21E1-414B-A629-EE3FA18D0FC7}"/>
                </a:ext>
              </a:extLst>
            </p:cNvPr>
            <p:cNvGrpSpPr/>
            <p:nvPr/>
          </p:nvGrpSpPr>
          <p:grpSpPr>
            <a:xfrm>
              <a:off x="695081" y="4445514"/>
              <a:ext cx="2993518" cy="216000"/>
              <a:chOff x="696913" y="4025655"/>
              <a:chExt cx="2993518" cy="216000"/>
            </a:xfrm>
          </p:grpSpPr>
          <p:sp>
            <p:nvSpPr>
              <p:cNvPr id="87" name="Rounded Rectangle 11">
                <a:extLst>
                  <a:ext uri="{FF2B5EF4-FFF2-40B4-BE49-F238E27FC236}">
                    <a16:creationId xmlns:a16="http://schemas.microsoft.com/office/drawing/2014/main" id="{A1BB2EF7-B25E-47F0-A6C2-855152D4BE1B}"/>
                  </a:ext>
                </a:extLst>
              </p:cNvPr>
              <p:cNvSpPr/>
              <p:nvPr/>
            </p:nvSpPr>
            <p:spPr bwMode="gray">
              <a:xfrm>
                <a:off x="696913" y="4025655"/>
                <a:ext cx="828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ABAP ODP</a:t>
                </a:r>
              </a:p>
            </p:txBody>
          </p:sp>
          <p:sp>
            <p:nvSpPr>
              <p:cNvPr id="163" name="Rounded Rectangle 11">
                <a:extLst>
                  <a:ext uri="{FF2B5EF4-FFF2-40B4-BE49-F238E27FC236}">
                    <a16:creationId xmlns:a16="http://schemas.microsoft.com/office/drawing/2014/main" id="{DDAB2696-01EC-4A31-A47B-F56336E88BCD}"/>
                  </a:ext>
                </a:extLst>
              </p:cNvPr>
              <p:cNvSpPr/>
              <p:nvPr/>
            </p:nvSpPr>
            <p:spPr bwMode="gray">
              <a:xfrm>
                <a:off x="1581672" y="4025655"/>
                <a:ext cx="612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BW</a:t>
                </a:r>
              </a:p>
            </p:txBody>
          </p:sp>
          <p:sp>
            <p:nvSpPr>
              <p:cNvPr id="94" name="Rounded Rectangle 11">
                <a:extLst>
                  <a:ext uri="{FF2B5EF4-FFF2-40B4-BE49-F238E27FC236}">
                    <a16:creationId xmlns:a16="http://schemas.microsoft.com/office/drawing/2014/main" id="{F1AC34E5-493E-41F8-A19A-37B2833B0D94}"/>
                  </a:ext>
                </a:extLst>
              </p:cNvPr>
              <p:cNvSpPr/>
              <p:nvPr/>
            </p:nvSpPr>
            <p:spPr bwMode="gray">
              <a:xfrm>
                <a:off x="2250431" y="4025655"/>
                <a:ext cx="1440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BW Query-as-a-Provider</a:t>
                </a:r>
              </a:p>
            </p:txBody>
          </p:sp>
        </p:grpSp>
        <p:grpSp>
          <p:nvGrpSpPr>
            <p:cNvPr id="28" name="Group 27">
              <a:extLst>
                <a:ext uri="{FF2B5EF4-FFF2-40B4-BE49-F238E27FC236}">
                  <a16:creationId xmlns:a16="http://schemas.microsoft.com/office/drawing/2014/main" id="{C9881312-37DA-4541-8781-5774E02A3D30}"/>
                </a:ext>
              </a:extLst>
            </p:cNvPr>
            <p:cNvGrpSpPr/>
            <p:nvPr/>
          </p:nvGrpSpPr>
          <p:grpSpPr>
            <a:xfrm>
              <a:off x="695081" y="4994180"/>
              <a:ext cx="2493154" cy="216000"/>
              <a:chOff x="696913" y="4593097"/>
              <a:chExt cx="2493154" cy="223784"/>
            </a:xfrm>
          </p:grpSpPr>
          <p:sp>
            <p:nvSpPr>
              <p:cNvPr id="191" name="Rounded Rectangle 11">
                <a:extLst>
                  <a:ext uri="{FF2B5EF4-FFF2-40B4-BE49-F238E27FC236}">
                    <a16:creationId xmlns:a16="http://schemas.microsoft.com/office/drawing/2014/main" id="{ABE32EAF-6666-4981-9551-DBEDEFF78CA4}"/>
                  </a:ext>
                </a:extLst>
              </p:cNvPr>
              <p:cNvSpPr/>
              <p:nvPr/>
            </p:nvSpPr>
            <p:spPr bwMode="gray">
              <a:xfrm>
                <a:off x="696913" y="4593097"/>
                <a:ext cx="1260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S/4HANA Cloud</a:t>
                </a:r>
              </a:p>
            </p:txBody>
          </p:sp>
          <p:sp>
            <p:nvSpPr>
              <p:cNvPr id="89" name="Rounded Rectangle 11">
                <a:extLst>
                  <a:ext uri="{FF2B5EF4-FFF2-40B4-BE49-F238E27FC236}">
                    <a16:creationId xmlns:a16="http://schemas.microsoft.com/office/drawing/2014/main" id="{F5AC2E89-BA5E-4CBD-909B-938648BAC14E}"/>
                  </a:ext>
                </a:extLst>
              </p:cNvPr>
              <p:cNvSpPr/>
              <p:nvPr/>
            </p:nvSpPr>
            <p:spPr bwMode="gray">
              <a:xfrm>
                <a:off x="2038067" y="4600881"/>
                <a:ext cx="1152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Business One</a:t>
                </a:r>
              </a:p>
            </p:txBody>
          </p:sp>
        </p:grpSp>
        <p:grpSp>
          <p:nvGrpSpPr>
            <p:cNvPr id="24" name="Group 23">
              <a:extLst>
                <a:ext uri="{FF2B5EF4-FFF2-40B4-BE49-F238E27FC236}">
                  <a16:creationId xmlns:a16="http://schemas.microsoft.com/office/drawing/2014/main" id="{84555968-A048-45CF-9A25-0F2C59B83E38}"/>
                </a:ext>
              </a:extLst>
            </p:cNvPr>
            <p:cNvGrpSpPr/>
            <p:nvPr/>
          </p:nvGrpSpPr>
          <p:grpSpPr>
            <a:xfrm>
              <a:off x="695081" y="3896848"/>
              <a:ext cx="3318029" cy="216000"/>
              <a:chOff x="696913" y="3458211"/>
              <a:chExt cx="3318029" cy="216000"/>
            </a:xfrm>
          </p:grpSpPr>
          <p:sp>
            <p:nvSpPr>
              <p:cNvPr id="162" name="Rounded Rectangle 11">
                <a:extLst>
                  <a:ext uri="{FF2B5EF4-FFF2-40B4-BE49-F238E27FC236}">
                    <a16:creationId xmlns:a16="http://schemas.microsoft.com/office/drawing/2014/main" id="{6A8A8BAD-8730-4AB7-8093-760F167E8E5D}"/>
                  </a:ext>
                </a:extLst>
              </p:cNvPr>
              <p:cNvSpPr/>
              <p:nvPr/>
            </p:nvSpPr>
            <p:spPr bwMode="gray">
              <a:xfrm>
                <a:off x="696913" y="3458211"/>
                <a:ext cx="936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HANA 1.0</a:t>
                </a:r>
              </a:p>
            </p:txBody>
          </p:sp>
          <p:sp>
            <p:nvSpPr>
              <p:cNvPr id="85" name="Rounded Rectangle 11">
                <a:extLst>
                  <a:ext uri="{FF2B5EF4-FFF2-40B4-BE49-F238E27FC236}">
                    <a16:creationId xmlns:a16="http://schemas.microsoft.com/office/drawing/2014/main" id="{4DD4CA92-EBED-4F7B-98FB-7F337913CC62}"/>
                  </a:ext>
                </a:extLst>
              </p:cNvPr>
              <p:cNvSpPr/>
              <p:nvPr/>
            </p:nvSpPr>
            <p:spPr bwMode="gray">
              <a:xfrm>
                <a:off x="1684277" y="3458211"/>
                <a:ext cx="1188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HANA 2.0 HDI</a:t>
                </a:r>
              </a:p>
            </p:txBody>
          </p:sp>
          <p:sp>
            <p:nvSpPr>
              <p:cNvPr id="127" name="Rounded Rectangle 11">
                <a:extLst>
                  <a:ext uri="{FF2B5EF4-FFF2-40B4-BE49-F238E27FC236}">
                    <a16:creationId xmlns:a16="http://schemas.microsoft.com/office/drawing/2014/main" id="{F2906F4C-A8D1-479A-BCDF-86A13878424C}"/>
                  </a:ext>
                </a:extLst>
              </p:cNvPr>
              <p:cNvSpPr/>
              <p:nvPr/>
            </p:nvSpPr>
            <p:spPr bwMode="gray">
              <a:xfrm>
                <a:off x="2923641" y="3458211"/>
                <a:ext cx="1091301"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HANA Cloud</a:t>
                </a:r>
              </a:p>
            </p:txBody>
          </p:sp>
        </p:grpSp>
        <p:grpSp>
          <p:nvGrpSpPr>
            <p:cNvPr id="29" name="Group 28">
              <a:extLst>
                <a:ext uri="{FF2B5EF4-FFF2-40B4-BE49-F238E27FC236}">
                  <a16:creationId xmlns:a16="http://schemas.microsoft.com/office/drawing/2014/main" id="{A6CD876A-5BD9-4A2F-93F1-CCCAE247909B}"/>
                </a:ext>
              </a:extLst>
            </p:cNvPr>
            <p:cNvGrpSpPr/>
            <p:nvPr/>
          </p:nvGrpSpPr>
          <p:grpSpPr>
            <a:xfrm>
              <a:off x="695081" y="5268513"/>
              <a:ext cx="2941700" cy="216000"/>
              <a:chOff x="695081" y="4865155"/>
              <a:chExt cx="2941700" cy="216000"/>
            </a:xfrm>
          </p:grpSpPr>
          <p:sp>
            <p:nvSpPr>
              <p:cNvPr id="125" name="Rounded Rectangle 11">
                <a:extLst>
                  <a:ext uri="{FF2B5EF4-FFF2-40B4-BE49-F238E27FC236}">
                    <a16:creationId xmlns:a16="http://schemas.microsoft.com/office/drawing/2014/main" id="{61FAF319-9730-4D5C-A189-3DB560C8A15D}"/>
                  </a:ext>
                </a:extLst>
              </p:cNvPr>
              <p:cNvSpPr/>
              <p:nvPr/>
            </p:nvSpPr>
            <p:spPr bwMode="gray">
              <a:xfrm>
                <a:off x="2376781" y="4865155"/>
                <a:ext cx="1260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SuccessFactors</a:t>
                </a:r>
              </a:p>
            </p:txBody>
          </p:sp>
          <p:sp>
            <p:nvSpPr>
              <p:cNvPr id="128" name="Rounded Rectangle 11">
                <a:extLst>
                  <a:ext uri="{FF2B5EF4-FFF2-40B4-BE49-F238E27FC236}">
                    <a16:creationId xmlns:a16="http://schemas.microsoft.com/office/drawing/2014/main" id="{21EA9DCD-B803-4BC7-B2AE-D18F5AE64819}"/>
                  </a:ext>
                </a:extLst>
              </p:cNvPr>
              <p:cNvSpPr/>
              <p:nvPr/>
            </p:nvSpPr>
            <p:spPr bwMode="gray">
              <a:xfrm>
                <a:off x="695081" y="4865155"/>
                <a:ext cx="1617834"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Data Warehouse Cloud</a:t>
                </a:r>
              </a:p>
            </p:txBody>
          </p:sp>
        </p:grpSp>
      </p:grpSp>
      <p:grpSp>
        <p:nvGrpSpPr>
          <p:cNvPr id="11" name="Group 10">
            <a:extLst>
              <a:ext uri="{FF2B5EF4-FFF2-40B4-BE49-F238E27FC236}">
                <a16:creationId xmlns:a16="http://schemas.microsoft.com/office/drawing/2014/main" id="{4A0DFA42-D125-4CDE-A04E-CCA3BE8BB291}"/>
              </a:ext>
            </a:extLst>
          </p:cNvPr>
          <p:cNvGrpSpPr/>
          <p:nvPr/>
        </p:nvGrpSpPr>
        <p:grpSpPr>
          <a:xfrm>
            <a:off x="695081" y="2155533"/>
            <a:ext cx="3261115" cy="1377233"/>
            <a:chOff x="695081" y="2155533"/>
            <a:chExt cx="3261115" cy="1377233"/>
          </a:xfrm>
        </p:grpSpPr>
        <p:sp>
          <p:nvSpPr>
            <p:cNvPr id="165" name="TextBox 164">
              <a:extLst>
                <a:ext uri="{FF2B5EF4-FFF2-40B4-BE49-F238E27FC236}">
                  <a16:creationId xmlns:a16="http://schemas.microsoft.com/office/drawing/2014/main" id="{1A1A9A88-D920-4763-8A6D-C3144D0CB06A}"/>
                </a:ext>
              </a:extLst>
            </p:cNvPr>
            <p:cNvSpPr txBox="1"/>
            <p:nvPr/>
          </p:nvSpPr>
          <p:spPr bwMode="gray">
            <a:xfrm>
              <a:off x="703245" y="2155533"/>
              <a:ext cx="3060000" cy="184666"/>
            </a:xfrm>
            <a:prstGeom prst="rect">
              <a:avLst/>
            </a:prstGeom>
            <a:noFill/>
          </p:spPr>
          <p:txBody>
            <a:bodyPr wrap="square" lIns="0" tIns="0" rIns="0" bIns="0" rtlCol="0" anchor="t">
              <a:spAutoFit/>
            </a:body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cs typeface="Arial Unicode MS"/>
                </a:rPr>
                <a:t>Connection Tiles</a:t>
              </a:r>
            </a:p>
          </p:txBody>
        </p:sp>
        <p:grpSp>
          <p:nvGrpSpPr>
            <p:cNvPr id="4" name="Group 3">
              <a:extLst>
                <a:ext uri="{FF2B5EF4-FFF2-40B4-BE49-F238E27FC236}">
                  <a16:creationId xmlns:a16="http://schemas.microsoft.com/office/drawing/2014/main" id="{AC4449F4-A723-4360-A551-2286C13B2134}"/>
                </a:ext>
              </a:extLst>
            </p:cNvPr>
            <p:cNvGrpSpPr/>
            <p:nvPr/>
          </p:nvGrpSpPr>
          <p:grpSpPr>
            <a:xfrm>
              <a:off x="703245" y="2417294"/>
              <a:ext cx="2735287" cy="216000"/>
              <a:chOff x="703245" y="2556994"/>
              <a:chExt cx="2735287" cy="216000"/>
            </a:xfrm>
          </p:grpSpPr>
          <p:sp>
            <p:nvSpPr>
              <p:cNvPr id="59" name="Rounded Rectangle 11"/>
              <p:cNvSpPr/>
              <p:nvPr/>
            </p:nvSpPr>
            <p:spPr bwMode="gray">
              <a:xfrm>
                <a:off x="703245" y="2556994"/>
                <a:ext cx="792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ABAP</a:t>
                </a:r>
              </a:p>
            </p:txBody>
          </p:sp>
          <p:sp>
            <p:nvSpPr>
              <p:cNvPr id="63" name="Rounded Rectangle 11"/>
              <p:cNvSpPr/>
              <p:nvPr/>
            </p:nvSpPr>
            <p:spPr bwMode="gray">
              <a:xfrm>
                <a:off x="2466532" y="2556994"/>
                <a:ext cx="972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Generic OData</a:t>
                </a:r>
              </a:p>
            </p:txBody>
          </p:sp>
          <p:sp>
            <p:nvSpPr>
              <p:cNvPr id="171" name="Rounded Rectangle 11">
                <a:extLst>
                  <a:ext uri="{FF2B5EF4-FFF2-40B4-BE49-F238E27FC236}">
                    <a16:creationId xmlns:a16="http://schemas.microsoft.com/office/drawing/2014/main" id="{8D93CC7B-304E-48BB-B6FF-736798374671}"/>
                  </a:ext>
                </a:extLst>
              </p:cNvPr>
              <p:cNvSpPr/>
              <p:nvPr/>
            </p:nvSpPr>
            <p:spPr bwMode="gray">
              <a:xfrm>
                <a:off x="1584888" y="2556994"/>
                <a:ext cx="792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HANA</a:t>
                </a:r>
              </a:p>
            </p:txBody>
          </p:sp>
        </p:grpSp>
        <p:grpSp>
          <p:nvGrpSpPr>
            <p:cNvPr id="7" name="Group 6">
              <a:extLst>
                <a:ext uri="{FF2B5EF4-FFF2-40B4-BE49-F238E27FC236}">
                  <a16:creationId xmlns:a16="http://schemas.microsoft.com/office/drawing/2014/main" id="{9613ADA1-D93A-4556-9971-05B71B6E26A5}"/>
                </a:ext>
              </a:extLst>
            </p:cNvPr>
            <p:cNvGrpSpPr/>
            <p:nvPr/>
          </p:nvGrpSpPr>
          <p:grpSpPr>
            <a:xfrm>
              <a:off x="703245" y="2717449"/>
              <a:ext cx="3005287" cy="216000"/>
              <a:chOff x="703245" y="2848307"/>
              <a:chExt cx="3005287" cy="216000"/>
            </a:xfrm>
          </p:grpSpPr>
          <p:sp>
            <p:nvSpPr>
              <p:cNvPr id="71" name="Rounded Rectangle 11"/>
              <p:cNvSpPr/>
              <p:nvPr/>
            </p:nvSpPr>
            <p:spPr bwMode="gray">
              <a:xfrm>
                <a:off x="703245" y="2848307"/>
                <a:ext cx="1296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Microsoft SQL Server</a:t>
                </a:r>
              </a:p>
            </p:txBody>
          </p:sp>
          <p:sp>
            <p:nvSpPr>
              <p:cNvPr id="73" name="Rounded Rectangle 11"/>
              <p:cNvSpPr/>
              <p:nvPr/>
            </p:nvSpPr>
            <p:spPr bwMode="gray">
              <a:xfrm>
                <a:off x="2108048" y="2848307"/>
                <a:ext cx="555681"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Oracle</a:t>
                </a:r>
              </a:p>
            </p:txBody>
          </p:sp>
          <p:sp>
            <p:nvSpPr>
              <p:cNvPr id="75" name="Rounded Rectangle 11">
                <a:extLst>
                  <a:ext uri="{FF2B5EF4-FFF2-40B4-BE49-F238E27FC236}">
                    <a16:creationId xmlns:a16="http://schemas.microsoft.com/office/drawing/2014/main" id="{4336CA76-27BC-4EA7-BC67-8AFDBFEF6433}"/>
                  </a:ext>
                </a:extLst>
              </p:cNvPr>
              <p:cNvSpPr/>
              <p:nvPr/>
            </p:nvSpPr>
            <p:spPr bwMode="gray">
              <a:xfrm>
                <a:off x="2772532" y="2848307"/>
                <a:ext cx="936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Local CSV File</a:t>
                </a:r>
              </a:p>
            </p:txBody>
          </p:sp>
        </p:grpSp>
        <p:grpSp>
          <p:nvGrpSpPr>
            <p:cNvPr id="5" name="Group 4">
              <a:extLst>
                <a:ext uri="{FF2B5EF4-FFF2-40B4-BE49-F238E27FC236}">
                  <a16:creationId xmlns:a16="http://schemas.microsoft.com/office/drawing/2014/main" id="{4A393D87-3257-45A9-A9A3-4A81F7817473}"/>
                </a:ext>
              </a:extLst>
            </p:cNvPr>
            <p:cNvGrpSpPr/>
            <p:nvPr/>
          </p:nvGrpSpPr>
          <p:grpSpPr>
            <a:xfrm>
              <a:off x="703245" y="3017603"/>
              <a:ext cx="3252951" cy="216000"/>
              <a:chOff x="703245" y="3017603"/>
              <a:chExt cx="3252951" cy="216000"/>
            </a:xfrm>
          </p:grpSpPr>
          <p:sp>
            <p:nvSpPr>
              <p:cNvPr id="118" name="Rounded Rectangle 11">
                <a:extLst>
                  <a:ext uri="{FF2B5EF4-FFF2-40B4-BE49-F238E27FC236}">
                    <a16:creationId xmlns:a16="http://schemas.microsoft.com/office/drawing/2014/main" id="{57D152BB-5B64-4F79-B39E-77FEBA53FFE2}"/>
                  </a:ext>
                </a:extLst>
              </p:cNvPr>
              <p:cNvSpPr/>
              <p:nvPr/>
            </p:nvSpPr>
            <p:spPr bwMode="gray">
              <a:xfrm>
                <a:off x="703245" y="3017603"/>
                <a:ext cx="1764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Generic Cloud Data Integration </a:t>
                </a:r>
              </a:p>
            </p:txBody>
          </p:sp>
          <p:sp>
            <p:nvSpPr>
              <p:cNvPr id="117" name="Rounded Rectangle 11">
                <a:extLst>
                  <a:ext uri="{FF2B5EF4-FFF2-40B4-BE49-F238E27FC236}">
                    <a16:creationId xmlns:a16="http://schemas.microsoft.com/office/drawing/2014/main" id="{36830D1D-3DAB-4647-B65C-D406EBC155BF}"/>
                  </a:ext>
                </a:extLst>
              </p:cNvPr>
              <p:cNvSpPr/>
              <p:nvPr/>
            </p:nvSpPr>
            <p:spPr bwMode="gray">
              <a:xfrm>
                <a:off x="2576202" y="3017603"/>
                <a:ext cx="587036"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err="1">
                    <a:ln>
                      <a:noFill/>
                    </a:ln>
                    <a:solidFill>
                      <a:srgbClr val="FFFFFF"/>
                    </a:solidFill>
                    <a:effectLst/>
                    <a:uLnTx/>
                    <a:uFillTx/>
                    <a:latin typeface="Arial" charset="0"/>
                    <a:ea typeface="+mn-ea"/>
                    <a:cs typeface="Arial" charset="0"/>
                  </a:rPr>
                  <a:t>Adverity</a:t>
                </a:r>
                <a:endParaRPr kumimoji="0" lang="en-US" sz="900" b="0" i="0" u="none" strike="noStrike" kern="0" cap="none" spc="0" normalizeH="0" baseline="0" noProof="0">
                  <a:ln>
                    <a:noFill/>
                  </a:ln>
                  <a:solidFill>
                    <a:srgbClr val="FFFFFF"/>
                  </a:solidFill>
                  <a:effectLst/>
                  <a:uLnTx/>
                  <a:uFillTx/>
                  <a:latin typeface="Arial" charset="0"/>
                  <a:ea typeface="+mn-ea"/>
                  <a:cs typeface="Arial" charset="0"/>
                </a:endParaRPr>
              </a:p>
            </p:txBody>
          </p:sp>
          <p:sp>
            <p:nvSpPr>
              <p:cNvPr id="119" name="Rounded Rectangle 11">
                <a:extLst>
                  <a:ext uri="{FF2B5EF4-FFF2-40B4-BE49-F238E27FC236}">
                    <a16:creationId xmlns:a16="http://schemas.microsoft.com/office/drawing/2014/main" id="{D97A800D-8253-724A-BB38-6589E58E3219}"/>
                  </a:ext>
                </a:extLst>
              </p:cNvPr>
              <p:cNvSpPr/>
              <p:nvPr/>
            </p:nvSpPr>
            <p:spPr bwMode="gray">
              <a:xfrm>
                <a:off x="3272196" y="3017603"/>
                <a:ext cx="684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ECC</a:t>
                </a:r>
              </a:p>
            </p:txBody>
          </p:sp>
        </p:grpSp>
        <p:sp>
          <p:nvSpPr>
            <p:cNvPr id="120" name="Rounded Rectangle 11">
              <a:extLst>
                <a:ext uri="{FF2B5EF4-FFF2-40B4-BE49-F238E27FC236}">
                  <a16:creationId xmlns:a16="http://schemas.microsoft.com/office/drawing/2014/main" id="{225ADDB5-A81D-1344-BBDF-DA576DDCCFF0}"/>
                </a:ext>
              </a:extLst>
            </p:cNvPr>
            <p:cNvSpPr/>
            <p:nvPr/>
          </p:nvSpPr>
          <p:spPr bwMode="gray">
            <a:xfrm>
              <a:off x="695081" y="3316766"/>
              <a:ext cx="936000" cy="216000"/>
            </a:xfrm>
            <a:prstGeom prst="roundRect">
              <a:avLst/>
            </a:prstGeom>
            <a:solidFill>
              <a:schemeClr val="accent3">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S/4HANA</a:t>
              </a:r>
            </a:p>
          </p:txBody>
        </p:sp>
      </p:grpSp>
      <p:sp>
        <p:nvSpPr>
          <p:cNvPr id="121" name="Rounded Rectangle 11">
            <a:extLst>
              <a:ext uri="{FF2B5EF4-FFF2-40B4-BE49-F238E27FC236}">
                <a16:creationId xmlns:a16="http://schemas.microsoft.com/office/drawing/2014/main" id="{3C591FEC-4412-4747-9705-8C66EC0A70E8}"/>
              </a:ext>
            </a:extLst>
          </p:cNvPr>
          <p:cNvSpPr/>
          <p:nvPr/>
        </p:nvSpPr>
        <p:spPr bwMode="gray">
          <a:xfrm>
            <a:off x="4712510" y="4810152"/>
            <a:ext cx="576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HDFS</a:t>
            </a:r>
          </a:p>
        </p:txBody>
      </p:sp>
      <p:sp>
        <p:nvSpPr>
          <p:cNvPr id="122" name="Rounded Rectangle 11">
            <a:extLst>
              <a:ext uri="{FF2B5EF4-FFF2-40B4-BE49-F238E27FC236}">
                <a16:creationId xmlns:a16="http://schemas.microsoft.com/office/drawing/2014/main" id="{0C77A365-56B6-6241-AA89-52A9EDA26010}"/>
              </a:ext>
            </a:extLst>
          </p:cNvPr>
          <p:cNvSpPr/>
          <p:nvPr/>
        </p:nvSpPr>
        <p:spPr bwMode="gray">
          <a:xfrm>
            <a:off x="8429095" y="5670417"/>
            <a:ext cx="1260714"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Azure SQL Database</a:t>
            </a:r>
          </a:p>
        </p:txBody>
      </p:sp>
      <p:grpSp>
        <p:nvGrpSpPr>
          <p:cNvPr id="12" name="Group 11">
            <a:extLst>
              <a:ext uri="{FF2B5EF4-FFF2-40B4-BE49-F238E27FC236}">
                <a16:creationId xmlns:a16="http://schemas.microsoft.com/office/drawing/2014/main" id="{7BA62539-477D-4D44-9A71-7D8CFABF8303}"/>
              </a:ext>
            </a:extLst>
          </p:cNvPr>
          <p:cNvGrpSpPr/>
          <p:nvPr/>
        </p:nvGrpSpPr>
        <p:grpSpPr>
          <a:xfrm>
            <a:off x="4712510" y="2155533"/>
            <a:ext cx="3063804" cy="1078070"/>
            <a:chOff x="4712510" y="2155533"/>
            <a:chExt cx="3063804" cy="1078070"/>
          </a:xfrm>
        </p:grpSpPr>
        <p:sp>
          <p:nvSpPr>
            <p:cNvPr id="102" name="TextBox 101">
              <a:extLst>
                <a:ext uri="{FF2B5EF4-FFF2-40B4-BE49-F238E27FC236}">
                  <a16:creationId xmlns:a16="http://schemas.microsoft.com/office/drawing/2014/main" id="{781B3ED4-EE30-40A7-B669-C87223B2DF4F}"/>
                </a:ext>
              </a:extLst>
            </p:cNvPr>
            <p:cNvSpPr txBox="1"/>
            <p:nvPr/>
          </p:nvSpPr>
          <p:spPr bwMode="gray">
            <a:xfrm>
              <a:off x="4716314" y="2155533"/>
              <a:ext cx="3060000" cy="184666"/>
            </a:xfrm>
            <a:prstGeom prst="rect">
              <a:avLst/>
            </a:prstGeom>
            <a:noFill/>
          </p:spPr>
          <p:txBody>
            <a:bodyPr wrap="square" lIns="0" tIns="0" rIns="0" bIns="0" rtlCol="0" anchor="t">
              <a:spAutoFit/>
            </a:bodyPr>
            <a:lstStyle/>
            <a:p>
              <a:pPr marL="0" marR="0" lvl="0" indent="0" algn="l" defTabSz="1088776" rtl="0" eaLnBrk="1" fontAlgn="auto" latinLnBrk="0" hangingPunct="1">
                <a:lnSpc>
                  <a:spcPct val="100000"/>
                </a:lnSpc>
                <a:spcBef>
                  <a:spcPts val="600"/>
                </a:spcBef>
                <a:spcAft>
                  <a:spcPts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a:cs typeface="Arial Unicode MS"/>
                </a:rPr>
                <a:t>New Connection Tiles</a:t>
              </a:r>
            </a:p>
          </p:txBody>
        </p:sp>
        <p:grpSp>
          <p:nvGrpSpPr>
            <p:cNvPr id="3" name="Group 2">
              <a:extLst>
                <a:ext uri="{FF2B5EF4-FFF2-40B4-BE49-F238E27FC236}">
                  <a16:creationId xmlns:a16="http://schemas.microsoft.com/office/drawing/2014/main" id="{B02B2E29-FB54-42CA-A229-D58100C0CED6}"/>
                </a:ext>
              </a:extLst>
            </p:cNvPr>
            <p:cNvGrpSpPr/>
            <p:nvPr/>
          </p:nvGrpSpPr>
          <p:grpSpPr>
            <a:xfrm>
              <a:off x="4716314" y="2417294"/>
              <a:ext cx="2777618" cy="216000"/>
              <a:chOff x="4716314" y="2622984"/>
              <a:chExt cx="2777618" cy="216000"/>
            </a:xfrm>
          </p:grpSpPr>
          <p:sp>
            <p:nvSpPr>
              <p:cNvPr id="167" name="Rounded Rectangle 11">
                <a:extLst>
                  <a:ext uri="{FF2B5EF4-FFF2-40B4-BE49-F238E27FC236}">
                    <a16:creationId xmlns:a16="http://schemas.microsoft.com/office/drawing/2014/main" id="{84C3048E-749A-4E8A-8509-4C6CBF8CD2B1}"/>
                  </a:ext>
                </a:extLst>
              </p:cNvPr>
              <p:cNvSpPr/>
              <p:nvPr/>
            </p:nvSpPr>
            <p:spPr bwMode="gray">
              <a:xfrm>
                <a:off x="4716314" y="2622984"/>
                <a:ext cx="1091301"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Arial" charset="0"/>
                    <a:cs typeface="Arial" charset="0"/>
                  </a:rPr>
                  <a:t>SAP HANA Cloud</a:t>
                </a:r>
                <a:endParaRPr kumimoji="0" lang="en-US" sz="900" b="0" i="0" u="none" strike="noStrike" kern="0" cap="none" spc="0" normalizeH="0" baseline="30000" noProof="0">
                  <a:ln>
                    <a:noFill/>
                  </a:ln>
                  <a:solidFill>
                    <a:srgbClr val="FFFFFF"/>
                  </a:solidFill>
                  <a:effectLst/>
                  <a:uLnTx/>
                  <a:uFillTx/>
                  <a:latin typeface="Arial" charset="0"/>
                  <a:ea typeface="Arial" charset="0"/>
                  <a:cs typeface="Arial" charset="0"/>
                </a:endParaRPr>
              </a:p>
            </p:txBody>
          </p:sp>
          <p:sp>
            <p:nvSpPr>
              <p:cNvPr id="172" name="Rounded Rectangle 11">
                <a:extLst>
                  <a:ext uri="{FF2B5EF4-FFF2-40B4-BE49-F238E27FC236}">
                    <a16:creationId xmlns:a16="http://schemas.microsoft.com/office/drawing/2014/main" id="{90C88FC7-CB9C-49EA-A93D-A9E2F6CE7770}"/>
                  </a:ext>
                </a:extLst>
              </p:cNvPr>
              <p:cNvSpPr/>
              <p:nvPr/>
            </p:nvSpPr>
            <p:spPr bwMode="gray">
              <a:xfrm>
                <a:off x="5876098" y="2622984"/>
                <a:ext cx="1617834"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Data Warehouse Cloud</a:t>
                </a:r>
              </a:p>
            </p:txBody>
          </p:sp>
        </p:grpSp>
        <p:grpSp>
          <p:nvGrpSpPr>
            <p:cNvPr id="10" name="Group 9">
              <a:extLst>
                <a:ext uri="{FF2B5EF4-FFF2-40B4-BE49-F238E27FC236}">
                  <a16:creationId xmlns:a16="http://schemas.microsoft.com/office/drawing/2014/main" id="{5C236C74-CCFB-4EA5-ABA5-5D34D66257A1}"/>
                </a:ext>
              </a:extLst>
            </p:cNvPr>
            <p:cNvGrpSpPr/>
            <p:nvPr/>
          </p:nvGrpSpPr>
          <p:grpSpPr>
            <a:xfrm>
              <a:off x="4712510" y="2717449"/>
              <a:ext cx="2284716" cy="216000"/>
              <a:chOff x="4712510" y="2732904"/>
              <a:chExt cx="2284716" cy="216000"/>
            </a:xfrm>
          </p:grpSpPr>
          <p:sp>
            <p:nvSpPr>
              <p:cNvPr id="174" name="Rounded Rectangle 11">
                <a:extLst>
                  <a:ext uri="{FF2B5EF4-FFF2-40B4-BE49-F238E27FC236}">
                    <a16:creationId xmlns:a16="http://schemas.microsoft.com/office/drawing/2014/main" id="{06773F5E-66AE-4614-8A58-3AA74E26DE74}"/>
                  </a:ext>
                </a:extLst>
              </p:cNvPr>
              <p:cNvSpPr/>
              <p:nvPr/>
            </p:nvSpPr>
            <p:spPr bwMode="gray">
              <a:xfrm>
                <a:off x="5715782" y="2732904"/>
                <a:ext cx="1281444" cy="216000"/>
              </a:xfrm>
              <a:prstGeom prst="roundRect">
                <a:avLst/>
              </a:prstGeom>
              <a:solidFill>
                <a:schemeClr val="tx2">
                  <a:alpha val="50000"/>
                </a:schemeClr>
              </a:solidFill>
              <a:ln w="1270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Arial" charset="0"/>
                    <a:cs typeface="Arial" charset="0"/>
                  </a:rPr>
                  <a:t>SAP S/4HANA Cloud</a:t>
                </a:r>
                <a:endParaRPr kumimoji="0" lang="en-US" sz="900" b="0" i="0" u="none" strike="noStrike" kern="0" cap="none" spc="0" normalizeH="0" baseline="30000" noProof="0">
                  <a:ln>
                    <a:noFill/>
                  </a:ln>
                  <a:solidFill>
                    <a:srgbClr val="FFFFFF"/>
                  </a:solidFill>
                  <a:effectLst/>
                  <a:uLnTx/>
                  <a:uFillTx/>
                  <a:latin typeface="Arial" charset="0"/>
                  <a:ea typeface="Arial" charset="0"/>
                  <a:cs typeface="Arial" charset="0"/>
                </a:endParaRPr>
              </a:p>
            </p:txBody>
          </p:sp>
          <p:sp>
            <p:nvSpPr>
              <p:cNvPr id="178" name="Rounded Rectangle 11">
                <a:extLst>
                  <a:ext uri="{FF2B5EF4-FFF2-40B4-BE49-F238E27FC236}">
                    <a16:creationId xmlns:a16="http://schemas.microsoft.com/office/drawing/2014/main" id="{2BD90C8F-9C25-4332-BF19-5E7F6FA635BA}"/>
                  </a:ext>
                </a:extLst>
              </p:cNvPr>
              <p:cNvSpPr/>
              <p:nvPr/>
            </p:nvSpPr>
            <p:spPr bwMode="gray">
              <a:xfrm>
                <a:off x="4712510" y="2732904"/>
                <a:ext cx="946545"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Fieldglass</a:t>
                </a:r>
              </a:p>
            </p:txBody>
          </p:sp>
        </p:grpSp>
        <p:grpSp>
          <p:nvGrpSpPr>
            <p:cNvPr id="8" name="Group 7">
              <a:extLst>
                <a:ext uri="{FF2B5EF4-FFF2-40B4-BE49-F238E27FC236}">
                  <a16:creationId xmlns:a16="http://schemas.microsoft.com/office/drawing/2014/main" id="{854D54EB-DF22-4FF4-9053-BCF0BE14EC1C}"/>
                </a:ext>
              </a:extLst>
            </p:cNvPr>
            <p:cNvGrpSpPr/>
            <p:nvPr/>
          </p:nvGrpSpPr>
          <p:grpSpPr>
            <a:xfrm>
              <a:off x="4712510" y="3017603"/>
              <a:ext cx="2235047" cy="216000"/>
              <a:chOff x="4712510" y="3034145"/>
              <a:chExt cx="2235047" cy="216000"/>
            </a:xfrm>
          </p:grpSpPr>
          <p:sp>
            <p:nvSpPr>
              <p:cNvPr id="194" name="Rounded Rectangle 11">
                <a:extLst>
                  <a:ext uri="{FF2B5EF4-FFF2-40B4-BE49-F238E27FC236}">
                    <a16:creationId xmlns:a16="http://schemas.microsoft.com/office/drawing/2014/main" id="{62ECDA2F-4221-44CA-B037-F585327B9708}"/>
                  </a:ext>
                </a:extLst>
              </p:cNvPr>
              <p:cNvSpPr/>
              <p:nvPr/>
            </p:nvSpPr>
            <p:spPr bwMode="gray">
              <a:xfrm>
                <a:off x="4712510" y="3034145"/>
                <a:ext cx="1262399"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SAP Marketing Cloud</a:t>
                </a:r>
              </a:p>
            </p:txBody>
          </p:sp>
          <p:sp>
            <p:nvSpPr>
              <p:cNvPr id="124" name="Rounded Rectangle 11">
                <a:extLst>
                  <a:ext uri="{FF2B5EF4-FFF2-40B4-BE49-F238E27FC236}">
                    <a16:creationId xmlns:a16="http://schemas.microsoft.com/office/drawing/2014/main" id="{365C5D33-0B9D-AB4C-B0B8-8469D7BD8990}"/>
                  </a:ext>
                </a:extLst>
              </p:cNvPr>
              <p:cNvSpPr/>
              <p:nvPr/>
            </p:nvSpPr>
            <p:spPr bwMode="gray">
              <a:xfrm>
                <a:off x="6047557" y="3034145"/>
                <a:ext cx="90000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Generic JDBC</a:t>
                </a:r>
              </a:p>
            </p:txBody>
          </p:sp>
        </p:grpSp>
      </p:grpSp>
      <p:sp>
        <p:nvSpPr>
          <p:cNvPr id="126" name="Rounded Rectangle 11">
            <a:extLst>
              <a:ext uri="{FF2B5EF4-FFF2-40B4-BE49-F238E27FC236}">
                <a16:creationId xmlns:a16="http://schemas.microsoft.com/office/drawing/2014/main" id="{6B6DCBE5-A845-BB49-96EC-8A0DE0350F5D}"/>
              </a:ext>
            </a:extLst>
          </p:cNvPr>
          <p:cNvSpPr/>
          <p:nvPr/>
        </p:nvSpPr>
        <p:spPr bwMode="gray">
          <a:xfrm>
            <a:off x="9823748" y="3366822"/>
            <a:ext cx="674097"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Qualtrics</a:t>
            </a:r>
          </a:p>
        </p:txBody>
      </p:sp>
      <p:sp>
        <p:nvSpPr>
          <p:cNvPr id="129" name="Rounded Rectangle 11">
            <a:extLst>
              <a:ext uri="{FF2B5EF4-FFF2-40B4-BE49-F238E27FC236}">
                <a16:creationId xmlns:a16="http://schemas.microsoft.com/office/drawing/2014/main" id="{8C2BA098-8F9C-0541-AC29-51ACFBCE24F4}"/>
              </a:ext>
            </a:extLst>
          </p:cNvPr>
          <p:cNvSpPr/>
          <p:nvPr/>
        </p:nvSpPr>
        <p:spPr bwMode="gray">
          <a:xfrm>
            <a:off x="10554429" y="3368923"/>
            <a:ext cx="674097"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err="1">
                <a:ln>
                  <a:noFill/>
                </a:ln>
                <a:solidFill>
                  <a:srgbClr val="FFFFFF"/>
                </a:solidFill>
                <a:effectLst/>
                <a:uLnTx/>
                <a:uFillTx/>
                <a:latin typeface="Arial" charset="0"/>
                <a:ea typeface="+mn-ea"/>
                <a:cs typeface="Arial" charset="0"/>
              </a:rPr>
              <a:t>Dremio</a:t>
            </a:r>
            <a:endParaRPr kumimoji="0" lang="en-US" sz="900" b="0" i="0" u="none" strike="noStrike" kern="0" cap="none" spc="0" normalizeH="0" baseline="0" noProof="0">
              <a:ln>
                <a:noFill/>
              </a:ln>
              <a:solidFill>
                <a:srgbClr val="FFFFFF"/>
              </a:solidFill>
              <a:effectLst/>
              <a:uLnTx/>
              <a:uFillTx/>
              <a:latin typeface="Arial" charset="0"/>
              <a:ea typeface="+mn-ea"/>
              <a:cs typeface="Arial" charset="0"/>
            </a:endParaRPr>
          </a:p>
        </p:txBody>
      </p:sp>
      <p:sp>
        <p:nvSpPr>
          <p:cNvPr id="130" name="Rounded Rectangle 11">
            <a:extLst>
              <a:ext uri="{FF2B5EF4-FFF2-40B4-BE49-F238E27FC236}">
                <a16:creationId xmlns:a16="http://schemas.microsoft.com/office/drawing/2014/main" id="{5F01B4E4-92E4-344F-9F65-026CF4D6A950}"/>
              </a:ext>
            </a:extLst>
          </p:cNvPr>
          <p:cNvSpPr/>
          <p:nvPr/>
        </p:nvSpPr>
        <p:spPr bwMode="gray">
          <a:xfrm>
            <a:off x="9348769" y="5383662"/>
            <a:ext cx="1488346"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Azure Analysis Services</a:t>
            </a:r>
          </a:p>
        </p:txBody>
      </p:sp>
      <p:sp>
        <p:nvSpPr>
          <p:cNvPr id="131" name="Rounded Rectangle 11">
            <a:extLst>
              <a:ext uri="{FF2B5EF4-FFF2-40B4-BE49-F238E27FC236}">
                <a16:creationId xmlns:a16="http://schemas.microsoft.com/office/drawing/2014/main" id="{7B238270-2705-0C4D-8A59-E5DBDF36DB22}"/>
              </a:ext>
            </a:extLst>
          </p:cNvPr>
          <p:cNvSpPr/>
          <p:nvPr/>
        </p:nvSpPr>
        <p:spPr bwMode="gray">
          <a:xfrm>
            <a:off x="8432896" y="3684907"/>
            <a:ext cx="84047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Dynamo DB</a:t>
            </a:r>
          </a:p>
        </p:txBody>
      </p:sp>
      <p:sp>
        <p:nvSpPr>
          <p:cNvPr id="132" name="Rounded Rectangle 11">
            <a:extLst>
              <a:ext uri="{FF2B5EF4-FFF2-40B4-BE49-F238E27FC236}">
                <a16:creationId xmlns:a16="http://schemas.microsoft.com/office/drawing/2014/main" id="{00246F0F-473C-4246-8042-7C12F9A217EA}"/>
              </a:ext>
            </a:extLst>
          </p:cNvPr>
          <p:cNvSpPr/>
          <p:nvPr/>
        </p:nvSpPr>
        <p:spPr bwMode="gray">
          <a:xfrm>
            <a:off x="9355381" y="3686190"/>
            <a:ext cx="840470" cy="216000"/>
          </a:xfrm>
          <a:prstGeom prst="roundRect">
            <a:avLst/>
          </a:prstGeom>
          <a:solidFill>
            <a:schemeClr val="tx2">
              <a:alpha val="50000"/>
            </a:schemeClr>
          </a:solidFill>
          <a:ln w="6350" algn="ctr">
            <a:noFill/>
            <a:miter lim="800000"/>
            <a:headEnd/>
            <a:tailEnd/>
          </a:ln>
        </p:spPr>
        <p:txBody>
          <a:bodyPr lIns="72000" tIns="71905" rIns="72000" bIns="71905" rtlCol="0" anchor="ct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FFFFFF"/>
                </a:solidFill>
                <a:effectLst/>
                <a:uLnTx/>
                <a:uFillTx/>
                <a:latin typeface="Arial" charset="0"/>
                <a:ea typeface="+mn-ea"/>
                <a:cs typeface="Arial" charset="0"/>
              </a:rPr>
              <a:t>PostgreSQL</a:t>
            </a:r>
          </a:p>
        </p:txBody>
      </p:sp>
    </p:spTree>
    <p:extLst>
      <p:ext uri="{BB962C8B-B14F-4D97-AF65-F5344CB8AC3E}">
        <p14:creationId xmlns:p14="http://schemas.microsoft.com/office/powerpoint/2010/main" val="590072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ZocuhhelEKvHp4cNI02zA"/>
</p:tagLst>
</file>

<file path=ppt/theme/theme1.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D7E3612-A2B4-42D1-8752-F8A970E24E32}"/>
    </a:ext>
  </a:extLst>
</a:theme>
</file>

<file path=ppt/theme/theme2.xml><?xml version="1.0" encoding="utf-8"?>
<a:theme xmlns:a="http://schemas.openxmlformats.org/drawingml/2006/main" name="SAP 2019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9_16x9_black.potx" id="{FAB811BA-6951-4832-99F5-815ED9ADE678}" vid="{53C4EF01-F6DB-4DB6-B097-E6BE75964D4F}"/>
    </a:ext>
  </a:extLst>
</a:theme>
</file>

<file path=ppt/theme/theme3.xml><?xml version="1.0" encoding="utf-8"?>
<a:theme xmlns:a="http://schemas.openxmlformats.org/drawingml/2006/main" name="1_SAP 2019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9_16x9_black.potx" id="{FAB811BA-6951-4832-99F5-815ED9ADE678}" vid="{53C4EF01-F6DB-4DB6-B097-E6BE75964D4F}"/>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EA77C92DDA5A43B7815CB02288BF81" ma:contentTypeVersion="13" ma:contentTypeDescription="Create a new document." ma:contentTypeScope="" ma:versionID="50e75ce704affddd96530620197827ae">
  <xsd:schema xmlns:xsd="http://www.w3.org/2001/XMLSchema" xmlns:xs="http://www.w3.org/2001/XMLSchema" xmlns:p="http://schemas.microsoft.com/office/2006/metadata/properties" xmlns:ns2="af33c0c6-f408-43b3-a79f-0ea0d0a02a03" xmlns:ns3="63466599-d392-44f7-a7f8-ead5547a9d91" targetNamespace="http://schemas.microsoft.com/office/2006/metadata/properties" ma:root="true" ma:fieldsID="c1c72e342b65655b3916f31a76ec6c67" ns2:_="" ns3:_="">
    <xsd:import namespace="af33c0c6-f408-43b3-a79f-0ea0d0a02a03"/>
    <xsd:import namespace="63466599-d392-44f7-a7f8-ead5547a9d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3c0c6-f408-43b3-a79f-0ea0d0a02a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3466599-d392-44f7-a7f8-ead5547a9d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A61EA0-C632-450D-8732-FBE1B6CC6F0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21A08D-16F6-45A4-A9C5-2A3EA2030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3c0c6-f408-43b3-a79f-0ea0d0a02a03"/>
    <ds:schemaRef ds:uri="63466599-d392-44f7-a7f8-ead5547a9d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A81D51-CB8B-4E00-A304-5985D65D0C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SAP_2020_16x9_White</Template>
  <TotalTime>54</TotalTime>
  <Words>3042</Words>
  <Application>Microsoft Office PowerPoint</Application>
  <PresentationFormat>Custom</PresentationFormat>
  <Paragraphs>515</Paragraphs>
  <Slides>34</Slides>
  <Notes>28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BentonSans</vt:lpstr>
      <vt:lpstr>BentonSans Bold</vt:lpstr>
      <vt:lpstr>BentonSans Book Italic</vt:lpstr>
      <vt:lpstr>BentonSans Medium</vt:lpstr>
      <vt:lpstr>Calibri</vt:lpstr>
      <vt:lpstr>Courier New</vt:lpstr>
      <vt:lpstr>Symbol</vt:lpstr>
      <vt:lpstr>Wingdings</vt:lpstr>
      <vt:lpstr>Wingdings</vt:lpstr>
      <vt:lpstr>SAP 2020 16x9 blue</vt:lpstr>
      <vt:lpstr>SAP 2019 16x9 black</vt:lpstr>
      <vt:lpstr>1_SAP 2019 16x9 black</vt:lpstr>
      <vt:lpstr>Exploring SAP Data Warehouse Cloud from A to Z</vt:lpstr>
      <vt:lpstr>Disclaimer</vt:lpstr>
      <vt:lpstr>PowerPoint Presentation</vt:lpstr>
      <vt:lpstr>SAP Data Warehouse Cloud Use Cases</vt:lpstr>
      <vt:lpstr>SAP Data Warehousing Statement of Direction</vt:lpstr>
      <vt:lpstr>Governance Services: Space Management</vt:lpstr>
      <vt:lpstr>Governance Services: Administration</vt:lpstr>
      <vt:lpstr>Data Sources &amp; Ingestion – Overview </vt:lpstr>
      <vt:lpstr>Data Sources Overview</vt:lpstr>
      <vt:lpstr>Data Sources &amp; Ingestion: Local File Upload</vt:lpstr>
      <vt:lpstr>Data Sources &amp; Ingestion: Open SQL Schema</vt:lpstr>
      <vt:lpstr>Data Modeling Services – Overview </vt:lpstr>
      <vt:lpstr>Data Modeling Services: Table</vt:lpstr>
      <vt:lpstr>Data Modeling Services: Entity-Relationship Modeler</vt:lpstr>
      <vt:lpstr>Data Modeling Services: View</vt:lpstr>
      <vt:lpstr>Data Modeling Services: Data Flow – Overview</vt:lpstr>
      <vt:lpstr>Business Modeling Services: Overview </vt:lpstr>
      <vt:lpstr>Business Modeling Services: Business Catalog</vt:lpstr>
      <vt:lpstr>Consumption – Overview </vt:lpstr>
      <vt:lpstr>Business Content – Outlook</vt:lpstr>
      <vt:lpstr>Business Content Packages *</vt:lpstr>
      <vt:lpstr>SAP Data Warehouse Cloud Business Layer Modeling</vt:lpstr>
      <vt:lpstr>SAP Data Warehouse Cloud Business Layer Modeling</vt:lpstr>
      <vt:lpstr>SAP Data Warehouse Cloud Business Entities</vt:lpstr>
      <vt:lpstr>SAP Data Warehouse Cloud Consumption Model</vt:lpstr>
      <vt:lpstr>SAP Data Warehouse Cloud Fact Modeling</vt:lpstr>
      <vt:lpstr>More information</vt:lpstr>
      <vt:lpstr>PowerPoint Presentation</vt:lpstr>
      <vt:lpstr>More information</vt:lpstr>
      <vt:lpstr>PowerPoint Presentation</vt:lpstr>
      <vt:lpstr>PowerPoint Presentation</vt:lpstr>
      <vt:lpstr>More information</vt:lpstr>
      <vt:lpstr>PowerPoint Presentation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CFN - Title</dc:title>
  <dc:subject/>
  <dc:creator>Speaker name</dc:creator>
  <cp:keywords>2020/16:9/white</cp:keywords>
  <dc:description/>
  <cp:lastModifiedBy>Hilgefort, Ingo</cp:lastModifiedBy>
  <cp:revision>11</cp:revision>
  <dcterms:created xsi:type="dcterms:W3CDTF">2020-08-13T16:29:30Z</dcterms:created>
  <dcterms:modified xsi:type="dcterms:W3CDTF">2020-11-12T18:52:05Z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0x010100CCEA77C92DDA5A43B7815CB02288BF81</vt:lpwstr>
  </property>
</Properties>
</file>